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56" r:id="rId2"/>
    <p:sldId id="257" r:id="rId3"/>
    <p:sldId id="274" r:id="rId4"/>
    <p:sldId id="275" r:id="rId5"/>
    <p:sldId id="273" r:id="rId6"/>
    <p:sldId id="276" r:id="rId7"/>
    <p:sldId id="265" r:id="rId8"/>
    <p:sldId id="269" r:id="rId9"/>
    <p:sldId id="270" r:id="rId10"/>
    <p:sldId id="271" r:id="rId11"/>
    <p:sldId id="266" r:id="rId12"/>
    <p:sldId id="272" r:id="rId13"/>
    <p:sldId id="277" r:id="rId14"/>
    <p:sldId id="278" r:id="rId15"/>
    <p:sldId id="260" r:id="rId16"/>
    <p:sldId id="279" r:id="rId17"/>
    <p:sldId id="261" r:id="rId18"/>
    <p:sldId id="263" r:id="rId19"/>
    <p:sldId id="280" r:id="rId20"/>
    <p:sldId id="281" r:id="rId21"/>
    <p:sldId id="282" r:id="rId22"/>
    <p:sldId id="283" r:id="rId23"/>
    <p:sldId id="267" r:id="rId24"/>
    <p:sldId id="26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992E3B-7D2B-A34E-8BF6-3801D8E00749}" v="101" dt="2021-03-18T21:49:03.2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683"/>
    <p:restoredTop sz="74685"/>
  </p:normalViewPr>
  <p:slideViewPr>
    <p:cSldViewPr snapToGrid="0" snapToObjects="1">
      <p:cViewPr varScale="1">
        <p:scale>
          <a:sx n="146" d="100"/>
          <a:sy n="146" d="100"/>
        </p:scale>
        <p:origin x="408" y="176"/>
      </p:cViewPr>
      <p:guideLst/>
    </p:cSldViewPr>
  </p:slideViewPr>
  <p:notesTextViewPr>
    <p:cViewPr>
      <p:scale>
        <a:sx n="125" d="100"/>
        <a:sy n="125" d="100"/>
      </p:scale>
      <p:origin x="0" y="0"/>
    </p:cViewPr>
  </p:notesTextViewPr>
  <p:notesViewPr>
    <p:cSldViewPr snapToGrid="0" snapToObjects="1">
      <p:cViewPr varScale="1">
        <p:scale>
          <a:sx n="149" d="100"/>
          <a:sy n="149" d="100"/>
        </p:scale>
        <p:origin x="3392" y="17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ussell, Seth" userId="3c561f24-ddce-4c04-9d77-b57464b49d16" providerId="ADAL" clId="{17992E3B-7D2B-A34E-8BF6-3801D8E00749}"/>
    <pc:docChg chg="undo custSel addSld delSld modSld sldOrd modMainMaster">
      <pc:chgData name="Russell, Seth" userId="3c561f24-ddce-4c04-9d77-b57464b49d16" providerId="ADAL" clId="{17992E3B-7D2B-A34E-8BF6-3801D8E00749}" dt="2021-03-18T21:49:05.912" v="2583" actId="1076"/>
      <pc:docMkLst>
        <pc:docMk/>
      </pc:docMkLst>
      <pc:sldChg chg="modSp mod">
        <pc:chgData name="Russell, Seth" userId="3c561f24-ddce-4c04-9d77-b57464b49d16" providerId="ADAL" clId="{17992E3B-7D2B-A34E-8BF6-3801D8E00749}" dt="2021-03-18T20:38:28.846" v="525"/>
        <pc:sldMkLst>
          <pc:docMk/>
          <pc:sldMk cId="3208813150" sldId="256"/>
        </pc:sldMkLst>
        <pc:spChg chg="mod">
          <ac:chgData name="Russell, Seth" userId="3c561f24-ddce-4c04-9d77-b57464b49d16" providerId="ADAL" clId="{17992E3B-7D2B-A34E-8BF6-3801D8E00749}" dt="2021-03-18T20:37:42.847" v="524" actId="14100"/>
          <ac:spMkLst>
            <pc:docMk/>
            <pc:sldMk cId="3208813150" sldId="256"/>
            <ac:spMk id="2" creationId="{507E355C-79BC-FB49-B98B-D60D5C6AB462}"/>
          </ac:spMkLst>
        </pc:spChg>
        <pc:spChg chg="mod">
          <ac:chgData name="Russell, Seth" userId="3c561f24-ddce-4c04-9d77-b57464b49d16" providerId="ADAL" clId="{17992E3B-7D2B-A34E-8BF6-3801D8E00749}" dt="2021-03-18T20:38:28.846" v="525"/>
          <ac:spMkLst>
            <pc:docMk/>
            <pc:sldMk cId="3208813150" sldId="256"/>
            <ac:spMk id="3" creationId="{AAC551AE-660E-2744-83AE-E11716730B51}"/>
          </ac:spMkLst>
        </pc:spChg>
      </pc:sldChg>
      <pc:sldChg chg="addSp delSp modSp mod setBg modAnim setClrOvrMap modNotesTx">
        <pc:chgData name="Russell, Seth" userId="3c561f24-ddce-4c04-9d77-b57464b49d16" providerId="ADAL" clId="{17992E3B-7D2B-A34E-8BF6-3801D8E00749}" dt="2021-03-18T21:32:20.010" v="2244"/>
        <pc:sldMkLst>
          <pc:docMk/>
          <pc:sldMk cId="2648826794" sldId="257"/>
        </pc:sldMkLst>
        <pc:spChg chg="mod">
          <ac:chgData name="Russell, Seth" userId="3c561f24-ddce-4c04-9d77-b57464b49d16" providerId="ADAL" clId="{17992E3B-7D2B-A34E-8BF6-3801D8E00749}" dt="2021-03-18T20:44:49.018" v="576" actId="1076"/>
          <ac:spMkLst>
            <pc:docMk/>
            <pc:sldMk cId="2648826794" sldId="257"/>
            <ac:spMk id="2" creationId="{334D02C4-6AEE-7C46-BCC5-E32D6F614DA7}"/>
          </ac:spMkLst>
        </pc:spChg>
        <pc:spChg chg="del">
          <ac:chgData name="Russell, Seth" userId="3c561f24-ddce-4c04-9d77-b57464b49d16" providerId="ADAL" clId="{17992E3B-7D2B-A34E-8BF6-3801D8E00749}" dt="2021-03-18T20:44:04.058" v="570" actId="478"/>
          <ac:spMkLst>
            <pc:docMk/>
            <pc:sldMk cId="2648826794" sldId="257"/>
            <ac:spMk id="3" creationId="{2EE048B4-FA59-1E42-81BC-D469F764154C}"/>
          </ac:spMkLst>
        </pc:spChg>
        <pc:spChg chg="add del mod">
          <ac:chgData name="Russell, Seth" userId="3c561f24-ddce-4c04-9d77-b57464b49d16" providerId="ADAL" clId="{17992E3B-7D2B-A34E-8BF6-3801D8E00749}" dt="2021-03-18T20:44:08.233" v="571" actId="478"/>
          <ac:spMkLst>
            <pc:docMk/>
            <pc:sldMk cId="2648826794" sldId="257"/>
            <ac:spMk id="5" creationId="{85B17CCC-18D4-C642-B409-FAC376CE8DFC}"/>
          </ac:spMkLst>
        </pc:spChg>
        <pc:spChg chg="add mod">
          <ac:chgData name="Russell, Seth" userId="3c561f24-ddce-4c04-9d77-b57464b49d16" providerId="ADAL" clId="{17992E3B-7D2B-A34E-8BF6-3801D8E00749}" dt="2021-03-18T20:48:19.721" v="602" actId="1076"/>
          <ac:spMkLst>
            <pc:docMk/>
            <pc:sldMk cId="2648826794" sldId="257"/>
            <ac:spMk id="6" creationId="{AD96338E-D788-DC4B-982C-D78E7C989A8C}"/>
          </ac:spMkLst>
        </pc:spChg>
        <pc:spChg chg="add mod">
          <ac:chgData name="Russell, Seth" userId="3c561f24-ddce-4c04-9d77-b57464b49d16" providerId="ADAL" clId="{17992E3B-7D2B-A34E-8BF6-3801D8E00749}" dt="2021-03-18T20:48:57.224" v="606" actId="1076"/>
          <ac:spMkLst>
            <pc:docMk/>
            <pc:sldMk cId="2648826794" sldId="257"/>
            <ac:spMk id="7" creationId="{E5FC1D53-8DE2-314F-BAA6-97A63A22B022}"/>
          </ac:spMkLst>
        </pc:spChg>
        <pc:spChg chg="add">
          <ac:chgData name="Russell, Seth" userId="3c561f24-ddce-4c04-9d77-b57464b49d16" providerId="ADAL" clId="{17992E3B-7D2B-A34E-8BF6-3801D8E00749}" dt="2021-03-18T20:44:40.353" v="574" actId="26606"/>
          <ac:spMkLst>
            <pc:docMk/>
            <pc:sldMk cId="2648826794" sldId="257"/>
            <ac:spMk id="75" creationId="{B8144315-1C5A-4185-A952-25D98D303D46}"/>
          </ac:spMkLst>
        </pc:spChg>
        <pc:spChg chg="add">
          <ac:chgData name="Russell, Seth" userId="3c561f24-ddce-4c04-9d77-b57464b49d16" providerId="ADAL" clId="{17992E3B-7D2B-A34E-8BF6-3801D8E00749}" dt="2021-03-18T20:44:40.353" v="574" actId="26606"/>
          <ac:spMkLst>
            <pc:docMk/>
            <pc:sldMk cId="2648826794" sldId="257"/>
            <ac:spMk id="77" creationId="{11CAC6F2-0806-417B-BF5D-5AEF6195FA49}"/>
          </ac:spMkLst>
        </pc:spChg>
        <pc:spChg chg="add">
          <ac:chgData name="Russell, Seth" userId="3c561f24-ddce-4c04-9d77-b57464b49d16" providerId="ADAL" clId="{17992E3B-7D2B-A34E-8BF6-3801D8E00749}" dt="2021-03-18T20:44:40.353" v="574" actId="26606"/>
          <ac:spMkLst>
            <pc:docMk/>
            <pc:sldMk cId="2648826794" sldId="257"/>
            <ac:spMk id="79" creationId="{D4723B02-0AAB-4F6E-BA41-8ED99D559D93}"/>
          </ac:spMkLst>
        </pc:spChg>
        <pc:grpChg chg="add">
          <ac:chgData name="Russell, Seth" userId="3c561f24-ddce-4c04-9d77-b57464b49d16" providerId="ADAL" clId="{17992E3B-7D2B-A34E-8BF6-3801D8E00749}" dt="2021-03-18T20:44:40.353" v="574" actId="26606"/>
          <ac:grpSpMkLst>
            <pc:docMk/>
            <pc:sldMk cId="2648826794" sldId="257"/>
            <ac:grpSpMk id="71" creationId="{4091D54B-59AB-4A5E-8E9E-0421BD66D4FB}"/>
          </ac:grpSpMkLst>
        </pc:grpChg>
        <pc:picChg chg="add mod">
          <ac:chgData name="Russell, Seth" userId="3c561f24-ddce-4c04-9d77-b57464b49d16" providerId="ADAL" clId="{17992E3B-7D2B-A34E-8BF6-3801D8E00749}" dt="2021-03-18T20:44:52.775" v="577" actId="1076"/>
          <ac:picMkLst>
            <pc:docMk/>
            <pc:sldMk cId="2648826794" sldId="257"/>
            <ac:picMk id="1026" creationId="{D02F3C50-9DEC-0C4D-874D-0AD317B78824}"/>
          </ac:picMkLst>
        </pc:picChg>
        <pc:picChg chg="add mod">
          <ac:chgData name="Russell, Seth" userId="3c561f24-ddce-4c04-9d77-b57464b49d16" providerId="ADAL" clId="{17992E3B-7D2B-A34E-8BF6-3801D8E00749}" dt="2021-03-18T20:48:43.337" v="604" actId="1076"/>
          <ac:picMkLst>
            <pc:docMk/>
            <pc:sldMk cId="2648826794" sldId="257"/>
            <ac:picMk id="1028" creationId="{6A818F4E-4257-524C-9A19-1E741966E816}"/>
          </ac:picMkLst>
        </pc:picChg>
      </pc:sldChg>
      <pc:sldChg chg="addSp delSp modSp del mod setBg setClrOvrMap">
        <pc:chgData name="Russell, Seth" userId="3c561f24-ddce-4c04-9d77-b57464b49d16" providerId="ADAL" clId="{17992E3B-7D2B-A34E-8BF6-3801D8E00749}" dt="2021-03-18T21:33:01.503" v="2254" actId="2696"/>
        <pc:sldMkLst>
          <pc:docMk/>
          <pc:sldMk cId="643985635" sldId="258"/>
        </pc:sldMkLst>
        <pc:spChg chg="add del mod">
          <ac:chgData name="Russell, Seth" userId="3c561f24-ddce-4c04-9d77-b57464b49d16" providerId="ADAL" clId="{17992E3B-7D2B-A34E-8BF6-3801D8E00749}" dt="2021-03-18T21:29:08.018" v="2220" actId="478"/>
          <ac:spMkLst>
            <pc:docMk/>
            <pc:sldMk cId="643985635" sldId="258"/>
            <ac:spMk id="4" creationId="{FD2003F7-9F7B-2141-84C0-BFFABBBE0CFF}"/>
          </ac:spMkLst>
        </pc:spChg>
        <pc:spChg chg="add del mod">
          <ac:chgData name="Russell, Seth" userId="3c561f24-ddce-4c04-9d77-b57464b49d16" providerId="ADAL" clId="{17992E3B-7D2B-A34E-8BF6-3801D8E00749}" dt="2021-03-18T21:32:30.029" v="2249"/>
          <ac:spMkLst>
            <pc:docMk/>
            <pc:sldMk cId="643985635" sldId="258"/>
            <ac:spMk id="6" creationId="{B7BBC074-9A57-6E46-A28A-7C79FAEE5A7E}"/>
          </ac:spMkLst>
        </pc:spChg>
        <pc:spChg chg="add del">
          <ac:chgData name="Russell, Seth" userId="3c561f24-ddce-4c04-9d77-b57464b49d16" providerId="ADAL" clId="{17992E3B-7D2B-A34E-8BF6-3801D8E00749}" dt="2021-03-18T21:31:14.113" v="2235" actId="26606"/>
          <ac:spMkLst>
            <pc:docMk/>
            <pc:sldMk cId="643985635" sldId="258"/>
            <ac:spMk id="10" creationId="{71616407-3E4D-4469-BDAF-3837EBF9FDA8}"/>
          </ac:spMkLst>
        </pc:spChg>
        <pc:spChg chg="add">
          <ac:chgData name="Russell, Seth" userId="3c561f24-ddce-4c04-9d77-b57464b49d16" providerId="ADAL" clId="{17992E3B-7D2B-A34E-8BF6-3801D8E00749}" dt="2021-03-18T21:31:14.113" v="2235" actId="26606"/>
          <ac:spMkLst>
            <pc:docMk/>
            <pc:sldMk cId="643985635" sldId="258"/>
            <ac:spMk id="12" creationId="{388DD50E-1D2D-48C6-A470-79FB7F337F8A}"/>
          </ac:spMkLst>
        </pc:spChg>
        <pc:spChg chg="add del">
          <ac:chgData name="Russell, Seth" userId="3c561f24-ddce-4c04-9d77-b57464b49d16" providerId="ADAL" clId="{17992E3B-7D2B-A34E-8BF6-3801D8E00749}" dt="2021-03-18T21:29:04.109" v="2219" actId="26606"/>
          <ac:spMkLst>
            <pc:docMk/>
            <pc:sldMk cId="643985635" sldId="258"/>
            <ac:spMk id="15" creationId="{8D489E29-742E-4D34-AB08-CE3217805B81}"/>
          </ac:spMkLst>
        </pc:spChg>
        <pc:spChg chg="add">
          <ac:chgData name="Russell, Seth" userId="3c561f24-ddce-4c04-9d77-b57464b49d16" providerId="ADAL" clId="{17992E3B-7D2B-A34E-8BF6-3801D8E00749}" dt="2021-03-18T21:31:14.113" v="2235" actId="26606"/>
          <ac:spMkLst>
            <pc:docMk/>
            <pc:sldMk cId="643985635" sldId="258"/>
            <ac:spMk id="17" creationId="{3DB0ED7D-0741-41C8-9BCD-85B80680FB6C}"/>
          </ac:spMkLst>
        </pc:spChg>
        <pc:picChg chg="add del mod modCrop">
          <ac:chgData name="Russell, Seth" userId="3c561f24-ddce-4c04-9d77-b57464b49d16" providerId="ADAL" clId="{17992E3B-7D2B-A34E-8BF6-3801D8E00749}" dt="2021-03-18T21:32:53.746" v="2252" actId="1076"/>
          <ac:picMkLst>
            <pc:docMk/>
            <pc:sldMk cId="643985635" sldId="258"/>
            <ac:picMk id="2" creationId="{567EA13B-6160-854C-9AA7-697FFD0DD26B}"/>
          </ac:picMkLst>
        </pc:picChg>
        <pc:picChg chg="del">
          <ac:chgData name="Russell, Seth" userId="3c561f24-ddce-4c04-9d77-b57464b49d16" providerId="ADAL" clId="{17992E3B-7D2B-A34E-8BF6-3801D8E00749}" dt="2021-03-18T21:28:46.270" v="2215" actId="478"/>
          <ac:picMkLst>
            <pc:docMk/>
            <pc:sldMk cId="643985635" sldId="258"/>
            <ac:picMk id="5" creationId="{DDD9F063-7DD3-F54A-A419-C4E44F4C7F36}"/>
          </ac:picMkLst>
        </pc:picChg>
      </pc:sldChg>
      <pc:sldChg chg="del setBg">
        <pc:chgData name="Russell, Seth" userId="3c561f24-ddce-4c04-9d77-b57464b49d16" providerId="ADAL" clId="{17992E3B-7D2B-A34E-8BF6-3801D8E00749}" dt="2021-03-18T21:36:36.797" v="2268" actId="2696"/>
        <pc:sldMkLst>
          <pc:docMk/>
          <pc:sldMk cId="3397901386" sldId="259"/>
        </pc:sldMkLst>
      </pc:sldChg>
      <pc:sldChg chg="addSp delSp modSp mod ord setBg">
        <pc:chgData name="Russell, Seth" userId="3c561f24-ddce-4c04-9d77-b57464b49d16" providerId="ADAL" clId="{17992E3B-7D2B-A34E-8BF6-3801D8E00749}" dt="2021-03-18T21:39:24.803" v="2555" actId="20578"/>
        <pc:sldMkLst>
          <pc:docMk/>
          <pc:sldMk cId="377921412" sldId="260"/>
        </pc:sldMkLst>
        <pc:spChg chg="add del mod">
          <ac:chgData name="Russell, Seth" userId="3c561f24-ddce-4c04-9d77-b57464b49d16" providerId="ADAL" clId="{17992E3B-7D2B-A34E-8BF6-3801D8E00749}" dt="2021-03-18T21:35:13.422" v="2258" actId="478"/>
          <ac:spMkLst>
            <pc:docMk/>
            <pc:sldMk cId="377921412" sldId="260"/>
            <ac:spMk id="3" creationId="{9D6FC449-2632-3146-9A87-24B98A3E8B11}"/>
          </ac:spMkLst>
        </pc:spChg>
        <pc:picChg chg="del">
          <ac:chgData name="Russell, Seth" userId="3c561f24-ddce-4c04-9d77-b57464b49d16" providerId="ADAL" clId="{17992E3B-7D2B-A34E-8BF6-3801D8E00749}" dt="2021-03-18T21:34:43.416" v="2256" actId="478"/>
          <ac:picMkLst>
            <pc:docMk/>
            <pc:sldMk cId="377921412" sldId="260"/>
            <ac:picMk id="5" creationId="{59684B27-0605-C044-BD6D-A32EC782C489}"/>
          </ac:picMkLst>
        </pc:picChg>
        <pc:picChg chg="add mod modCrop">
          <ac:chgData name="Russell, Seth" userId="3c561f24-ddce-4c04-9d77-b57464b49d16" providerId="ADAL" clId="{17992E3B-7D2B-A34E-8BF6-3801D8E00749}" dt="2021-03-18T21:36:11.864" v="2266" actId="14100"/>
          <ac:picMkLst>
            <pc:docMk/>
            <pc:sldMk cId="377921412" sldId="260"/>
            <ac:picMk id="6" creationId="{82411727-2DF3-5C41-B988-F8C88E2425D2}"/>
          </ac:picMkLst>
        </pc:picChg>
        <pc:picChg chg="mod">
          <ac:chgData name="Russell, Seth" userId="3c561f24-ddce-4c04-9d77-b57464b49d16" providerId="ADAL" clId="{17992E3B-7D2B-A34E-8BF6-3801D8E00749}" dt="2021-03-18T21:36:18.015" v="2267" actId="166"/>
          <ac:picMkLst>
            <pc:docMk/>
            <pc:sldMk cId="377921412" sldId="260"/>
            <ac:picMk id="7" creationId="{621E7099-ED49-1B4E-9C2D-F685771E37FE}"/>
          </ac:picMkLst>
        </pc:picChg>
      </pc:sldChg>
      <pc:sldChg chg="setBg">
        <pc:chgData name="Russell, Seth" userId="3c561f24-ddce-4c04-9d77-b57464b49d16" providerId="ADAL" clId="{17992E3B-7D2B-A34E-8BF6-3801D8E00749}" dt="2021-03-18T21:32:20.010" v="2244"/>
        <pc:sldMkLst>
          <pc:docMk/>
          <pc:sldMk cId="1611497376" sldId="261"/>
        </pc:sldMkLst>
      </pc:sldChg>
      <pc:sldChg chg="addSp delSp modSp del mod setBg">
        <pc:chgData name="Russell, Seth" userId="3c561f24-ddce-4c04-9d77-b57464b49d16" providerId="ADAL" clId="{17992E3B-7D2B-A34E-8BF6-3801D8E00749}" dt="2021-03-18T21:43:20.188" v="2568" actId="2696"/>
        <pc:sldMkLst>
          <pc:docMk/>
          <pc:sldMk cId="381559324" sldId="262"/>
        </pc:sldMkLst>
        <pc:spChg chg="add mod">
          <ac:chgData name="Russell, Seth" userId="3c561f24-ddce-4c04-9d77-b57464b49d16" providerId="ADAL" clId="{17992E3B-7D2B-A34E-8BF6-3801D8E00749}" dt="2021-03-18T21:43:02.815" v="2564" actId="478"/>
          <ac:spMkLst>
            <pc:docMk/>
            <pc:sldMk cId="381559324" sldId="262"/>
            <ac:spMk id="3" creationId="{7CD2CE9A-0947-5F47-85A9-AF83D3342F51}"/>
          </ac:spMkLst>
        </pc:spChg>
        <pc:picChg chg="del">
          <ac:chgData name="Russell, Seth" userId="3c561f24-ddce-4c04-9d77-b57464b49d16" providerId="ADAL" clId="{17992E3B-7D2B-A34E-8BF6-3801D8E00749}" dt="2021-03-18T21:43:02.815" v="2564" actId="478"/>
          <ac:picMkLst>
            <pc:docMk/>
            <pc:sldMk cId="381559324" sldId="262"/>
            <ac:picMk id="5" creationId="{BB3D4367-C4A2-774A-977B-4A7B7C4F5FC6}"/>
          </ac:picMkLst>
        </pc:picChg>
      </pc:sldChg>
      <pc:sldChg chg="addSp delSp modSp mod setBg">
        <pc:chgData name="Russell, Seth" userId="3c561f24-ddce-4c04-9d77-b57464b49d16" providerId="ADAL" clId="{17992E3B-7D2B-A34E-8BF6-3801D8E00749}" dt="2021-03-18T21:42:17.185" v="2563" actId="1076"/>
        <pc:sldMkLst>
          <pc:docMk/>
          <pc:sldMk cId="2390294803" sldId="263"/>
        </pc:sldMkLst>
        <pc:spChg chg="add del mod">
          <ac:chgData name="Russell, Seth" userId="3c561f24-ddce-4c04-9d77-b57464b49d16" providerId="ADAL" clId="{17992E3B-7D2B-A34E-8BF6-3801D8E00749}" dt="2021-03-18T21:42:11.893" v="2562" actId="478"/>
          <ac:spMkLst>
            <pc:docMk/>
            <pc:sldMk cId="2390294803" sldId="263"/>
            <ac:spMk id="4" creationId="{9CB50097-9F57-BF47-9727-1E419A5ACD58}"/>
          </ac:spMkLst>
        </pc:spChg>
        <pc:picChg chg="add mod">
          <ac:chgData name="Russell, Seth" userId="3c561f24-ddce-4c04-9d77-b57464b49d16" providerId="ADAL" clId="{17992E3B-7D2B-A34E-8BF6-3801D8E00749}" dt="2021-03-18T21:42:17.185" v="2563" actId="1076"/>
          <ac:picMkLst>
            <pc:docMk/>
            <pc:sldMk cId="2390294803" sldId="263"/>
            <ac:picMk id="2" creationId="{06B4C726-5DA4-EB45-A17B-674610C421B2}"/>
          </ac:picMkLst>
        </pc:picChg>
        <pc:picChg chg="del">
          <ac:chgData name="Russell, Seth" userId="3c561f24-ddce-4c04-9d77-b57464b49d16" providerId="ADAL" clId="{17992E3B-7D2B-A34E-8BF6-3801D8E00749}" dt="2021-03-18T21:41:44.315" v="2557" actId="478"/>
          <ac:picMkLst>
            <pc:docMk/>
            <pc:sldMk cId="2390294803" sldId="263"/>
            <ac:picMk id="5" creationId="{ECA57A32-7D0E-D84D-879C-361B3799BB72}"/>
          </ac:picMkLst>
        </pc:picChg>
      </pc:sldChg>
      <pc:sldChg chg="del setBg">
        <pc:chgData name="Russell, Seth" userId="3c561f24-ddce-4c04-9d77-b57464b49d16" providerId="ADAL" clId="{17992E3B-7D2B-A34E-8BF6-3801D8E00749}" dt="2021-03-18T21:48:02.500" v="2576" actId="2696"/>
        <pc:sldMkLst>
          <pc:docMk/>
          <pc:sldMk cId="1402070516" sldId="264"/>
        </pc:sldMkLst>
      </pc:sldChg>
      <pc:sldChg chg="setBg">
        <pc:chgData name="Russell, Seth" userId="3c561f24-ddce-4c04-9d77-b57464b49d16" providerId="ADAL" clId="{17992E3B-7D2B-A34E-8BF6-3801D8E00749}" dt="2021-03-18T21:32:20.010" v="2244"/>
        <pc:sldMkLst>
          <pc:docMk/>
          <pc:sldMk cId="2896213120" sldId="265"/>
        </pc:sldMkLst>
      </pc:sldChg>
      <pc:sldChg chg="ord">
        <pc:chgData name="Russell, Seth" userId="3c561f24-ddce-4c04-9d77-b57464b49d16" providerId="ADAL" clId="{17992E3B-7D2B-A34E-8BF6-3801D8E00749}" dt="2021-03-18T21:14:12.885" v="2167" actId="20578"/>
        <pc:sldMkLst>
          <pc:docMk/>
          <pc:sldMk cId="3505922843" sldId="266"/>
        </pc:sldMkLst>
      </pc:sldChg>
      <pc:sldChg chg="modSp mod modAnim modNotesTx">
        <pc:chgData name="Russell, Seth" userId="3c561f24-ddce-4c04-9d77-b57464b49d16" providerId="ADAL" clId="{17992E3B-7D2B-A34E-8BF6-3801D8E00749}" dt="2021-03-18T21:16:24.485" v="2213" actId="20577"/>
        <pc:sldMkLst>
          <pc:docMk/>
          <pc:sldMk cId="2079249193" sldId="272"/>
        </pc:sldMkLst>
        <pc:spChg chg="mod">
          <ac:chgData name="Russell, Seth" userId="3c561f24-ddce-4c04-9d77-b57464b49d16" providerId="ADAL" clId="{17992E3B-7D2B-A34E-8BF6-3801D8E00749}" dt="2021-03-18T21:16:24.485" v="2213" actId="20577"/>
          <ac:spMkLst>
            <pc:docMk/>
            <pc:sldMk cId="2079249193" sldId="272"/>
            <ac:spMk id="3" creationId="{1E883AB3-4429-A847-8ADF-AAF5D95BC4DD}"/>
          </ac:spMkLst>
        </pc:spChg>
      </pc:sldChg>
      <pc:sldChg chg="modSp add mod modNotesTx">
        <pc:chgData name="Russell, Seth" userId="3c561f24-ddce-4c04-9d77-b57464b49d16" providerId="ADAL" clId="{17992E3B-7D2B-A34E-8BF6-3801D8E00749}" dt="2021-03-18T21:08:38.229" v="1675" actId="20577"/>
        <pc:sldMkLst>
          <pc:docMk/>
          <pc:sldMk cId="3723620159" sldId="273"/>
        </pc:sldMkLst>
        <pc:spChg chg="mod">
          <ac:chgData name="Russell, Seth" userId="3c561f24-ddce-4c04-9d77-b57464b49d16" providerId="ADAL" clId="{17992E3B-7D2B-A34E-8BF6-3801D8E00749}" dt="2021-03-18T21:03:39.798" v="1005" actId="20577"/>
          <ac:spMkLst>
            <pc:docMk/>
            <pc:sldMk cId="3723620159" sldId="273"/>
            <ac:spMk id="2" creationId="{334D02C4-6AEE-7C46-BCC5-E32D6F614DA7}"/>
          </ac:spMkLst>
        </pc:spChg>
        <pc:spChg chg="mod">
          <ac:chgData name="Russell, Seth" userId="3c561f24-ddce-4c04-9d77-b57464b49d16" providerId="ADAL" clId="{17992E3B-7D2B-A34E-8BF6-3801D8E00749}" dt="2021-03-18T21:07:44.399" v="1585" actId="20577"/>
          <ac:spMkLst>
            <pc:docMk/>
            <pc:sldMk cId="3723620159" sldId="273"/>
            <ac:spMk id="3" creationId="{2EE048B4-FA59-1E42-81BC-D469F764154C}"/>
          </ac:spMkLst>
        </pc:spChg>
      </pc:sldChg>
      <pc:sldChg chg="addSp delSp modSp add mod setBg modNotesTx">
        <pc:chgData name="Russell, Seth" userId="3c561f24-ddce-4c04-9d77-b57464b49d16" providerId="ADAL" clId="{17992E3B-7D2B-A34E-8BF6-3801D8E00749}" dt="2021-03-18T21:32:20.010" v="2244"/>
        <pc:sldMkLst>
          <pc:docMk/>
          <pc:sldMk cId="2227925796" sldId="274"/>
        </pc:sldMkLst>
        <pc:spChg chg="add mod">
          <ac:chgData name="Russell, Seth" userId="3c561f24-ddce-4c04-9d77-b57464b49d16" providerId="ADAL" clId="{17992E3B-7D2B-A34E-8BF6-3801D8E00749}" dt="2021-03-18T20:49:22.368" v="610" actId="1076"/>
          <ac:spMkLst>
            <pc:docMk/>
            <pc:sldMk cId="2227925796" sldId="274"/>
            <ac:spMk id="3" creationId="{9283566D-C647-634C-A403-546313E4D32C}"/>
          </ac:spMkLst>
        </pc:spChg>
        <pc:picChg chg="del">
          <ac:chgData name="Russell, Seth" userId="3c561f24-ddce-4c04-9d77-b57464b49d16" providerId="ADAL" clId="{17992E3B-7D2B-A34E-8BF6-3801D8E00749}" dt="2021-03-18T20:45:18.327" v="582" actId="478"/>
          <ac:picMkLst>
            <pc:docMk/>
            <pc:sldMk cId="2227925796" sldId="274"/>
            <ac:picMk id="1026" creationId="{D02F3C50-9DEC-0C4D-874D-0AD317B78824}"/>
          </ac:picMkLst>
        </pc:picChg>
        <pc:picChg chg="del">
          <ac:chgData name="Russell, Seth" userId="3c561f24-ddce-4c04-9d77-b57464b49d16" providerId="ADAL" clId="{17992E3B-7D2B-A34E-8BF6-3801D8E00749}" dt="2021-03-18T20:45:19.726" v="583" actId="478"/>
          <ac:picMkLst>
            <pc:docMk/>
            <pc:sldMk cId="2227925796" sldId="274"/>
            <ac:picMk id="1028" creationId="{6A818F4E-4257-524C-9A19-1E741966E816}"/>
          </ac:picMkLst>
        </pc:picChg>
        <pc:picChg chg="add del">
          <ac:chgData name="Russell, Seth" userId="3c561f24-ddce-4c04-9d77-b57464b49d16" providerId="ADAL" clId="{17992E3B-7D2B-A34E-8BF6-3801D8E00749}" dt="2021-03-18T20:45:27.327" v="585" actId="478"/>
          <ac:picMkLst>
            <pc:docMk/>
            <pc:sldMk cId="2227925796" sldId="274"/>
            <ac:picMk id="3074" creationId="{A3BD6C0E-063A-1C45-8C64-7D9E86C36AE0}"/>
          </ac:picMkLst>
        </pc:picChg>
        <pc:picChg chg="add mod">
          <ac:chgData name="Russell, Seth" userId="3c561f24-ddce-4c04-9d77-b57464b49d16" providerId="ADAL" clId="{17992E3B-7D2B-A34E-8BF6-3801D8E00749}" dt="2021-03-18T20:49:15.153" v="608" actId="1076"/>
          <ac:picMkLst>
            <pc:docMk/>
            <pc:sldMk cId="2227925796" sldId="274"/>
            <ac:picMk id="3076" creationId="{2DDEE23D-02B9-B846-A098-9D537AD43E12}"/>
          </ac:picMkLst>
        </pc:picChg>
      </pc:sldChg>
      <pc:sldChg chg="addSp delSp modSp add mod setBg modNotesTx">
        <pc:chgData name="Russell, Seth" userId="3c561f24-ddce-4c04-9d77-b57464b49d16" providerId="ADAL" clId="{17992E3B-7D2B-A34E-8BF6-3801D8E00749}" dt="2021-03-18T21:32:20.010" v="2244"/>
        <pc:sldMkLst>
          <pc:docMk/>
          <pc:sldMk cId="1327314995" sldId="275"/>
        </pc:sldMkLst>
        <pc:spChg chg="add del mod">
          <ac:chgData name="Russell, Seth" userId="3c561f24-ddce-4c04-9d77-b57464b49d16" providerId="ADAL" clId="{17992E3B-7D2B-A34E-8BF6-3801D8E00749}" dt="2021-03-18T20:49:40.849" v="614" actId="478"/>
          <ac:spMkLst>
            <pc:docMk/>
            <pc:sldMk cId="1327314995" sldId="275"/>
            <ac:spMk id="3" creationId="{26C1990C-8CC4-5544-871E-90094CF80017}"/>
          </ac:spMkLst>
        </pc:spChg>
        <pc:spChg chg="add mod">
          <ac:chgData name="Russell, Seth" userId="3c561f24-ddce-4c04-9d77-b57464b49d16" providerId="ADAL" clId="{17992E3B-7D2B-A34E-8BF6-3801D8E00749}" dt="2021-03-18T20:49:36.315" v="612" actId="1076"/>
          <ac:spMkLst>
            <pc:docMk/>
            <pc:sldMk cId="1327314995" sldId="275"/>
            <ac:spMk id="4" creationId="{0B94515D-628F-0D48-AD4F-0BF63E1F1F27}"/>
          </ac:spMkLst>
        </pc:spChg>
        <pc:picChg chg="del">
          <ac:chgData name="Russell, Seth" userId="3c561f24-ddce-4c04-9d77-b57464b49d16" providerId="ADAL" clId="{17992E3B-7D2B-A34E-8BF6-3801D8E00749}" dt="2021-03-18T20:45:52.243" v="589" actId="478"/>
          <ac:picMkLst>
            <pc:docMk/>
            <pc:sldMk cId="1327314995" sldId="275"/>
            <ac:picMk id="3076" creationId="{2DDEE23D-02B9-B846-A098-9D537AD43E12}"/>
          </ac:picMkLst>
        </pc:picChg>
        <pc:picChg chg="add mod">
          <ac:chgData name="Russell, Seth" userId="3c561f24-ddce-4c04-9d77-b57464b49d16" providerId="ADAL" clId="{17992E3B-7D2B-A34E-8BF6-3801D8E00749}" dt="2021-03-18T20:46:05.834" v="593" actId="1076"/>
          <ac:picMkLst>
            <pc:docMk/>
            <pc:sldMk cId="1327314995" sldId="275"/>
            <ac:picMk id="5122" creationId="{0E6C2B8E-DAEF-744A-A321-0FBE1F3A6723}"/>
          </ac:picMkLst>
        </pc:picChg>
      </pc:sldChg>
      <pc:sldChg chg="add modNotesTx">
        <pc:chgData name="Russell, Seth" userId="3c561f24-ddce-4c04-9d77-b57464b49d16" providerId="ADAL" clId="{17992E3B-7D2B-A34E-8BF6-3801D8E00749}" dt="2021-03-18T21:13:06.310" v="2166" actId="20577"/>
        <pc:sldMkLst>
          <pc:docMk/>
          <pc:sldMk cId="441152513" sldId="276"/>
        </pc:sldMkLst>
      </pc:sldChg>
      <pc:sldChg chg="modSp add mod">
        <pc:chgData name="Russell, Seth" userId="3c561f24-ddce-4c04-9d77-b57464b49d16" providerId="ADAL" clId="{17992E3B-7D2B-A34E-8BF6-3801D8E00749}" dt="2021-03-18T21:16:02.139" v="2180" actId="255"/>
        <pc:sldMkLst>
          <pc:docMk/>
          <pc:sldMk cId="3571416707" sldId="277"/>
        </pc:sldMkLst>
        <pc:spChg chg="mod">
          <ac:chgData name="Russell, Seth" userId="3c561f24-ddce-4c04-9d77-b57464b49d16" providerId="ADAL" clId="{17992E3B-7D2B-A34E-8BF6-3801D8E00749}" dt="2021-03-18T21:16:02.139" v="2180" actId="255"/>
          <ac:spMkLst>
            <pc:docMk/>
            <pc:sldMk cId="3571416707" sldId="277"/>
            <ac:spMk id="3" creationId="{1E883AB3-4429-A847-8ADF-AAF5D95BC4DD}"/>
          </ac:spMkLst>
        </pc:spChg>
      </pc:sldChg>
      <pc:sldChg chg="addSp modSp new mod setBg modNotesTx">
        <pc:chgData name="Russell, Seth" userId="3c561f24-ddce-4c04-9d77-b57464b49d16" providerId="ADAL" clId="{17992E3B-7D2B-A34E-8BF6-3801D8E00749}" dt="2021-03-18T21:38:00.822" v="2549" actId="20577"/>
        <pc:sldMkLst>
          <pc:docMk/>
          <pc:sldMk cId="2407860975" sldId="278"/>
        </pc:sldMkLst>
        <pc:picChg chg="add mod">
          <ac:chgData name="Russell, Seth" userId="3c561f24-ddce-4c04-9d77-b57464b49d16" providerId="ADAL" clId="{17992E3B-7D2B-A34E-8BF6-3801D8E00749}" dt="2021-03-18T21:33:25.198" v="2255" actId="1076"/>
          <ac:picMkLst>
            <pc:docMk/>
            <pc:sldMk cId="2407860975" sldId="278"/>
            <ac:picMk id="4" creationId="{F00B6609-AE0D-694F-955E-C830260E6497}"/>
          </ac:picMkLst>
        </pc:picChg>
      </pc:sldChg>
      <pc:sldChg chg="addSp delSp modSp add mod">
        <pc:chgData name="Russell, Seth" userId="3c561f24-ddce-4c04-9d77-b57464b49d16" providerId="ADAL" clId="{17992E3B-7D2B-A34E-8BF6-3801D8E00749}" dt="2021-03-18T21:39:13.390" v="2554"/>
        <pc:sldMkLst>
          <pc:docMk/>
          <pc:sldMk cId="3086038321" sldId="279"/>
        </pc:sldMkLst>
        <pc:spChg chg="del">
          <ac:chgData name="Russell, Seth" userId="3c561f24-ddce-4c04-9d77-b57464b49d16" providerId="ADAL" clId="{17992E3B-7D2B-A34E-8BF6-3801D8E00749}" dt="2021-03-18T21:39:10.570" v="2553" actId="478"/>
          <ac:spMkLst>
            <pc:docMk/>
            <pc:sldMk cId="3086038321" sldId="279"/>
            <ac:spMk id="2" creationId="{1DDFE346-704C-2846-A7A0-1BB4A43F9FEF}"/>
          </ac:spMkLst>
        </pc:spChg>
        <pc:spChg chg="del">
          <ac:chgData name="Russell, Seth" userId="3c561f24-ddce-4c04-9d77-b57464b49d16" providerId="ADAL" clId="{17992E3B-7D2B-A34E-8BF6-3801D8E00749}" dt="2021-03-18T21:39:07.925" v="2552" actId="478"/>
          <ac:spMkLst>
            <pc:docMk/>
            <pc:sldMk cId="3086038321" sldId="279"/>
            <ac:spMk id="3" creationId="{0A56B949-1038-6543-B849-A125314EBDC5}"/>
          </ac:spMkLst>
        </pc:spChg>
        <pc:picChg chg="del">
          <ac:chgData name="Russell, Seth" userId="3c561f24-ddce-4c04-9d77-b57464b49d16" providerId="ADAL" clId="{17992E3B-7D2B-A34E-8BF6-3801D8E00749}" dt="2021-03-18T21:39:05.037" v="2551" actId="478"/>
          <ac:picMkLst>
            <pc:docMk/>
            <pc:sldMk cId="3086038321" sldId="279"/>
            <ac:picMk id="4" creationId="{F00B6609-AE0D-694F-955E-C830260E6497}"/>
          </ac:picMkLst>
        </pc:picChg>
        <pc:picChg chg="add mod">
          <ac:chgData name="Russell, Seth" userId="3c561f24-ddce-4c04-9d77-b57464b49d16" providerId="ADAL" clId="{17992E3B-7D2B-A34E-8BF6-3801D8E00749}" dt="2021-03-18T21:39:13.390" v="2554"/>
          <ac:picMkLst>
            <pc:docMk/>
            <pc:sldMk cId="3086038321" sldId="279"/>
            <ac:picMk id="6" creationId="{59E1C498-19AF-A449-BE65-FA543CCA7150}"/>
          </ac:picMkLst>
        </pc:picChg>
      </pc:sldChg>
      <pc:sldChg chg="addSp delSp modSp add mod ord">
        <pc:chgData name="Russell, Seth" userId="3c561f24-ddce-4c04-9d77-b57464b49d16" providerId="ADAL" clId="{17992E3B-7D2B-A34E-8BF6-3801D8E00749}" dt="2021-03-18T21:46:53.853" v="2574" actId="20578"/>
        <pc:sldMkLst>
          <pc:docMk/>
          <pc:sldMk cId="2344175794" sldId="280"/>
        </pc:sldMkLst>
        <pc:picChg chg="add mod">
          <ac:chgData name="Russell, Seth" userId="3c561f24-ddce-4c04-9d77-b57464b49d16" providerId="ADAL" clId="{17992E3B-7D2B-A34E-8BF6-3801D8E00749}" dt="2021-03-18T21:43:29.926" v="2569"/>
          <ac:picMkLst>
            <pc:docMk/>
            <pc:sldMk cId="2344175794" sldId="280"/>
            <ac:picMk id="3" creationId="{7534D3C2-5EA5-E24F-B509-D8BF550CD72F}"/>
          </ac:picMkLst>
        </pc:picChg>
        <pc:picChg chg="del">
          <ac:chgData name="Russell, Seth" userId="3c561f24-ddce-4c04-9d77-b57464b49d16" providerId="ADAL" clId="{17992E3B-7D2B-A34E-8BF6-3801D8E00749}" dt="2021-03-18T21:43:13.867" v="2566" actId="478"/>
          <ac:picMkLst>
            <pc:docMk/>
            <pc:sldMk cId="2344175794" sldId="280"/>
            <ac:picMk id="6" creationId="{59E1C498-19AF-A449-BE65-FA543CCA7150}"/>
          </ac:picMkLst>
        </pc:picChg>
      </pc:sldChg>
      <pc:sldChg chg="addSp delSp modSp add mod">
        <pc:chgData name="Russell, Seth" userId="3c561f24-ddce-4c04-9d77-b57464b49d16" providerId="ADAL" clId="{17992E3B-7D2B-A34E-8BF6-3801D8E00749}" dt="2021-03-18T21:45:49.821" v="2573" actId="1076"/>
        <pc:sldMkLst>
          <pc:docMk/>
          <pc:sldMk cId="1595031183" sldId="281"/>
        </pc:sldMkLst>
        <pc:picChg chg="del">
          <ac:chgData name="Russell, Seth" userId="3c561f24-ddce-4c04-9d77-b57464b49d16" providerId="ADAL" clId="{17992E3B-7D2B-A34E-8BF6-3801D8E00749}" dt="2021-03-18T21:45:25.418" v="2571" actId="478"/>
          <ac:picMkLst>
            <pc:docMk/>
            <pc:sldMk cId="1595031183" sldId="281"/>
            <ac:picMk id="2" creationId="{06B4C726-5DA4-EB45-A17B-674610C421B2}"/>
          </ac:picMkLst>
        </pc:picChg>
        <pc:picChg chg="add mod">
          <ac:chgData name="Russell, Seth" userId="3c561f24-ddce-4c04-9d77-b57464b49d16" providerId="ADAL" clId="{17992E3B-7D2B-A34E-8BF6-3801D8E00749}" dt="2021-03-18T21:45:49.821" v="2573" actId="1076"/>
          <ac:picMkLst>
            <pc:docMk/>
            <pc:sldMk cId="1595031183" sldId="281"/>
            <ac:picMk id="4" creationId="{FE43AC2A-3D98-BE44-A756-BAEFDEBD85F8}"/>
          </ac:picMkLst>
        </pc:picChg>
      </pc:sldChg>
      <pc:sldChg chg="addSp delSp modSp add mod">
        <pc:chgData name="Russell, Seth" userId="3c561f24-ddce-4c04-9d77-b57464b49d16" providerId="ADAL" clId="{17992E3B-7D2B-A34E-8BF6-3801D8E00749}" dt="2021-03-18T21:48:11.589" v="2579" actId="1076"/>
        <pc:sldMkLst>
          <pc:docMk/>
          <pc:sldMk cId="3238362927" sldId="282"/>
        </pc:sldMkLst>
        <pc:picChg chg="add mod">
          <ac:chgData name="Russell, Seth" userId="3c561f24-ddce-4c04-9d77-b57464b49d16" providerId="ADAL" clId="{17992E3B-7D2B-A34E-8BF6-3801D8E00749}" dt="2021-03-18T21:48:11.589" v="2579" actId="1076"/>
          <ac:picMkLst>
            <pc:docMk/>
            <pc:sldMk cId="3238362927" sldId="282"/>
            <ac:picMk id="3" creationId="{DE2D57EE-9EF4-0C4F-9D2B-E30B2B25F38F}"/>
          </ac:picMkLst>
        </pc:picChg>
        <pc:picChg chg="del">
          <ac:chgData name="Russell, Seth" userId="3c561f24-ddce-4c04-9d77-b57464b49d16" providerId="ADAL" clId="{17992E3B-7D2B-A34E-8BF6-3801D8E00749}" dt="2021-03-18T21:48:04.682" v="2577" actId="478"/>
          <ac:picMkLst>
            <pc:docMk/>
            <pc:sldMk cId="3238362927" sldId="282"/>
            <ac:picMk id="4" creationId="{FE43AC2A-3D98-BE44-A756-BAEFDEBD85F8}"/>
          </ac:picMkLst>
        </pc:picChg>
      </pc:sldChg>
      <pc:sldChg chg="addSp delSp modSp add mod">
        <pc:chgData name="Russell, Seth" userId="3c561f24-ddce-4c04-9d77-b57464b49d16" providerId="ADAL" clId="{17992E3B-7D2B-A34E-8BF6-3801D8E00749}" dt="2021-03-18T21:49:05.912" v="2583" actId="1076"/>
        <pc:sldMkLst>
          <pc:docMk/>
          <pc:sldMk cId="374571234" sldId="283"/>
        </pc:sldMkLst>
        <pc:picChg chg="del">
          <ac:chgData name="Russell, Seth" userId="3c561f24-ddce-4c04-9d77-b57464b49d16" providerId="ADAL" clId="{17992E3B-7D2B-A34E-8BF6-3801D8E00749}" dt="2021-03-18T21:49:00.192" v="2581" actId="478"/>
          <ac:picMkLst>
            <pc:docMk/>
            <pc:sldMk cId="374571234" sldId="283"/>
            <ac:picMk id="3" creationId="{DE2D57EE-9EF4-0C4F-9D2B-E30B2B25F38F}"/>
          </ac:picMkLst>
        </pc:picChg>
        <pc:picChg chg="add mod">
          <ac:chgData name="Russell, Seth" userId="3c561f24-ddce-4c04-9d77-b57464b49d16" providerId="ADAL" clId="{17992E3B-7D2B-A34E-8BF6-3801D8E00749}" dt="2021-03-18T21:49:05.912" v="2583" actId="1076"/>
          <ac:picMkLst>
            <pc:docMk/>
            <pc:sldMk cId="374571234" sldId="283"/>
            <ac:picMk id="4" creationId="{AA449FE6-A7AE-1340-BDEE-DCB3433CD645}"/>
          </ac:picMkLst>
        </pc:picChg>
      </pc:sldChg>
      <pc:sldMasterChg chg="setBg modSldLayout">
        <pc:chgData name="Russell, Seth" userId="3c561f24-ddce-4c04-9d77-b57464b49d16" providerId="ADAL" clId="{17992E3B-7D2B-A34E-8BF6-3801D8E00749}" dt="2021-03-18T21:32:20.010" v="2244"/>
        <pc:sldMasterMkLst>
          <pc:docMk/>
          <pc:sldMasterMk cId="0" sldId="2147483648"/>
        </pc:sldMasterMkLst>
        <pc:sldLayoutChg chg="setBg">
          <pc:chgData name="Russell, Seth" userId="3c561f24-ddce-4c04-9d77-b57464b49d16" providerId="ADAL" clId="{17992E3B-7D2B-A34E-8BF6-3801D8E00749}" dt="2021-03-18T21:32:20.010" v="2244"/>
          <pc:sldLayoutMkLst>
            <pc:docMk/>
            <pc:sldMasterMk cId="0" sldId="2147483648"/>
            <pc:sldLayoutMk cId="0" sldId="2147483649"/>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50"/>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52"/>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53"/>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54"/>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55"/>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56"/>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58"/>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59"/>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61"/>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62"/>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67"/>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68"/>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69"/>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70"/>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72"/>
          </pc:sldLayoutMkLst>
        </pc:sldLayoutChg>
        <pc:sldLayoutChg chg="setBg">
          <pc:chgData name="Russell, Seth" userId="3c561f24-ddce-4c04-9d77-b57464b49d16" providerId="ADAL" clId="{17992E3B-7D2B-A34E-8BF6-3801D8E00749}" dt="2021-03-18T21:32:20.010" v="2244"/>
          <pc:sldLayoutMkLst>
            <pc:docMk/>
            <pc:sldMasterMk cId="0" sldId="2147483648"/>
            <pc:sldLayoutMk cId="0" sldId="2147483673"/>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0B351F-1495-A94E-A854-16970AB83546}" type="datetimeFigureOut">
              <a:rPr lang="en-US" smtClean="0"/>
              <a:t>3/18/21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14E00C-B0E3-104E-A713-16ABAE9875F9}" type="slidenum">
              <a:rPr lang="en-US" smtClean="0"/>
              <a:t>‹#›</a:t>
            </a:fld>
            <a:endParaRPr lang="en-US"/>
          </a:p>
        </p:txBody>
      </p:sp>
    </p:spTree>
    <p:extLst>
      <p:ext uri="{BB962C8B-B14F-4D97-AF65-F5344CB8AC3E}">
        <p14:creationId xmlns:p14="http://schemas.microsoft.com/office/powerpoint/2010/main" val="2202787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wcarpentry.github.io/git-novice/12-citation/index.html" TargetMode="External"/><Relationship Id="rId7" Type="http://schemas.openxmlformats.org/officeDocument/2006/relationships/hyperlink" Target="https://git-lfs.github.com/" TargetMode="External"/><Relationship Id="rId2" Type="http://schemas.openxmlformats.org/officeDocument/2006/relationships/slide" Target="../slides/slide24.xml"/><Relationship Id="rId1" Type="http://schemas.openxmlformats.org/officeDocument/2006/relationships/notesMaster" Target="../notesMasters/notesMaster1.xml"/><Relationship Id="rId6" Type="http://schemas.openxmlformats.org/officeDocument/2006/relationships/hyperlink" Target="https://datadryad.org/" TargetMode="External"/><Relationship Id="rId5" Type="http://schemas.openxmlformats.org/officeDocument/2006/relationships/hyperlink" Target="https://zenodo.org/" TargetMode="External"/><Relationship Id="rId4" Type="http://schemas.openxmlformats.org/officeDocument/2006/relationships/hyperlink" Target="https://figshare.com/"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Introductions:</a:t>
            </a:r>
          </a:p>
          <a:p>
            <a:pPr marL="171450" indent="-171450">
              <a:buFont typeface="Arial" panose="020B0604020202020204" pitchFamily="34" charset="0"/>
              <a:buChar char="•"/>
            </a:pPr>
            <a:r>
              <a:rPr lang="en-US" dirty="0"/>
              <a:t>Names</a:t>
            </a:r>
          </a:p>
          <a:p>
            <a:pPr marL="171450" indent="-171450">
              <a:buFont typeface="Arial" panose="020B0604020202020204" pitchFamily="34" charset="0"/>
              <a:buChar char="•"/>
            </a:pPr>
            <a:r>
              <a:rPr lang="en-US" dirty="0"/>
              <a:t>programming experience</a:t>
            </a:r>
          </a:p>
          <a:p>
            <a:pPr marL="171450" indent="-171450">
              <a:buFont typeface="Arial" panose="020B0604020202020204" pitchFamily="34" charset="0"/>
              <a:buChar char="•"/>
            </a:pPr>
            <a:r>
              <a:rPr lang="en-US" dirty="0"/>
              <a:t>Statistics or </a:t>
            </a:r>
            <a:r>
              <a:rPr lang="en-US"/>
              <a:t>research experience</a:t>
            </a:r>
            <a:endParaRPr lang="en-US" dirty="0"/>
          </a:p>
        </p:txBody>
      </p:sp>
      <p:sp>
        <p:nvSpPr>
          <p:cNvPr id="4" name="Slide Number Placeholder 3"/>
          <p:cNvSpPr>
            <a:spLocks noGrp="1"/>
          </p:cNvSpPr>
          <p:nvPr>
            <p:ph type="sldNum" sz="quarter" idx="5"/>
          </p:nvPr>
        </p:nvSpPr>
        <p:spPr/>
        <p:txBody>
          <a:bodyPr/>
          <a:lstStyle/>
          <a:p>
            <a:fld id="{B414E00C-B0E3-104E-A713-16ABAE9875F9}" type="slidenum">
              <a:rPr lang="en-US" smtClean="0"/>
              <a:t>1</a:t>
            </a:fld>
            <a:endParaRPr lang="en-US"/>
          </a:p>
        </p:txBody>
      </p:sp>
    </p:spTree>
    <p:extLst>
      <p:ext uri="{BB962C8B-B14F-4D97-AF65-F5344CB8AC3E}">
        <p14:creationId xmlns:p14="http://schemas.microsoft.com/office/powerpoint/2010/main" val="16233389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Coalary</a:t>
            </a:r>
            <a:r>
              <a:rPr lang="en-US" dirty="0"/>
              <a:t> to “Everything committed can be undone” – Code not committed might as well not exist</a:t>
            </a:r>
          </a:p>
          <a:p>
            <a:endParaRPr lang="en-US" dirty="0"/>
          </a:p>
          <a:p>
            <a:r>
              <a:rPr lang="en-US" dirty="0"/>
              <a:t>? Show commit history example.</a:t>
            </a:r>
          </a:p>
          <a:p>
            <a:r>
              <a:rPr lang="en-US" dirty="0"/>
              <a:t>? Example of multiple people </a:t>
            </a:r>
            <a:r>
              <a:rPr lang="en-US"/>
              <a:t>working together</a:t>
            </a:r>
            <a:endParaRPr lang="en-US" dirty="0"/>
          </a:p>
        </p:txBody>
      </p:sp>
      <p:sp>
        <p:nvSpPr>
          <p:cNvPr id="4" name="Slide Number Placeholder 3"/>
          <p:cNvSpPr>
            <a:spLocks noGrp="1"/>
          </p:cNvSpPr>
          <p:nvPr>
            <p:ph type="sldNum" sz="quarter" idx="5"/>
          </p:nvPr>
        </p:nvSpPr>
        <p:spPr/>
        <p:txBody>
          <a:bodyPr/>
          <a:lstStyle/>
          <a:p>
            <a:fld id="{B414E00C-B0E3-104E-A713-16ABAE9875F9}" type="slidenum">
              <a:rPr lang="en-US" smtClean="0"/>
              <a:t>13</a:t>
            </a:fld>
            <a:endParaRPr lang="en-US"/>
          </a:p>
        </p:txBody>
      </p:sp>
    </p:spTree>
    <p:extLst>
      <p:ext uri="{BB962C8B-B14F-4D97-AF65-F5344CB8AC3E}">
        <p14:creationId xmlns:p14="http://schemas.microsoft.com/office/powerpoint/2010/main" val="27500384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Git is open source, there are many websites that offer git hosting along with additional functionality.</a:t>
            </a:r>
          </a:p>
          <a:p>
            <a:endParaRPr lang="en-US" dirty="0"/>
          </a:p>
          <a:p>
            <a:r>
              <a:rPr lang="en-US" dirty="0" err="1"/>
              <a:t>Github</a:t>
            </a:r>
            <a:r>
              <a:rPr lang="en-US" dirty="0"/>
              <a:t> is very common. Other options include </a:t>
            </a:r>
            <a:r>
              <a:rPr lang="en-US" dirty="0" err="1"/>
              <a:t>BitBucket</a:t>
            </a:r>
            <a:r>
              <a:rPr lang="en-US" dirty="0"/>
              <a:t>, GitLab, and more.</a:t>
            </a:r>
          </a:p>
          <a:p>
            <a:endParaRPr lang="en-US" dirty="0"/>
          </a:p>
          <a:p>
            <a:r>
              <a:rPr lang="en-US" dirty="0"/>
              <a:t>Clicking sign in takes you to your browser to use/setup a </a:t>
            </a:r>
            <a:r>
              <a:rPr lang="en-US" dirty="0" err="1"/>
              <a:t>github.com</a:t>
            </a:r>
            <a:r>
              <a:rPr lang="en-US" dirty="0"/>
              <a:t> account</a:t>
            </a:r>
          </a:p>
        </p:txBody>
      </p:sp>
      <p:sp>
        <p:nvSpPr>
          <p:cNvPr id="4" name="Slide Number Placeholder 3"/>
          <p:cNvSpPr>
            <a:spLocks noGrp="1"/>
          </p:cNvSpPr>
          <p:nvPr>
            <p:ph type="sldNum" sz="quarter" idx="5"/>
          </p:nvPr>
        </p:nvSpPr>
        <p:spPr/>
        <p:txBody>
          <a:bodyPr/>
          <a:lstStyle/>
          <a:p>
            <a:fld id="{B414E00C-B0E3-104E-A713-16ABAE9875F9}" type="slidenum">
              <a:rPr lang="en-US" smtClean="0"/>
              <a:t>14</a:t>
            </a:fld>
            <a:endParaRPr lang="en-US"/>
          </a:p>
        </p:txBody>
      </p:sp>
    </p:spTree>
    <p:extLst>
      <p:ext uri="{BB962C8B-B14F-4D97-AF65-F5344CB8AC3E}">
        <p14:creationId xmlns:p14="http://schemas.microsoft.com/office/powerpoint/2010/main" val="42038590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Git is open source, there are many websites that offer git hosting along with additional functionality.</a:t>
            </a:r>
          </a:p>
          <a:p>
            <a:endParaRPr lang="en-US" dirty="0"/>
          </a:p>
          <a:p>
            <a:r>
              <a:rPr lang="en-US" dirty="0" err="1"/>
              <a:t>Github</a:t>
            </a:r>
            <a:r>
              <a:rPr lang="en-US" dirty="0"/>
              <a:t> is very common. Other options include </a:t>
            </a:r>
            <a:r>
              <a:rPr lang="en-US" dirty="0" err="1"/>
              <a:t>BitBucket</a:t>
            </a:r>
            <a:r>
              <a:rPr lang="en-US" dirty="0"/>
              <a:t>, GitLab, and more.</a:t>
            </a:r>
          </a:p>
          <a:p>
            <a:endParaRPr lang="en-US" dirty="0"/>
          </a:p>
          <a:p>
            <a:r>
              <a:rPr lang="en-US" dirty="0"/>
              <a:t>Clicking sign in takes you to your browser to use/setup a </a:t>
            </a:r>
            <a:r>
              <a:rPr lang="en-US" dirty="0" err="1"/>
              <a:t>github.com</a:t>
            </a:r>
            <a:r>
              <a:rPr lang="en-US" dirty="0"/>
              <a:t> account</a:t>
            </a:r>
          </a:p>
        </p:txBody>
      </p:sp>
      <p:sp>
        <p:nvSpPr>
          <p:cNvPr id="4" name="Slide Number Placeholder 3"/>
          <p:cNvSpPr>
            <a:spLocks noGrp="1"/>
          </p:cNvSpPr>
          <p:nvPr>
            <p:ph type="sldNum" sz="quarter" idx="5"/>
          </p:nvPr>
        </p:nvSpPr>
        <p:spPr/>
        <p:txBody>
          <a:bodyPr/>
          <a:lstStyle/>
          <a:p>
            <a:fld id="{B414E00C-B0E3-104E-A713-16ABAE9875F9}" type="slidenum">
              <a:rPr lang="en-US" smtClean="0"/>
              <a:t>16</a:t>
            </a:fld>
            <a:endParaRPr lang="en-US"/>
          </a:p>
        </p:txBody>
      </p:sp>
    </p:spTree>
    <p:extLst>
      <p:ext uri="{BB962C8B-B14F-4D97-AF65-F5344CB8AC3E}">
        <p14:creationId xmlns:p14="http://schemas.microsoft.com/office/powerpoint/2010/main" val="21323576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Git is open source, there are many websites that offer git hosting along with additional functionality.</a:t>
            </a:r>
          </a:p>
          <a:p>
            <a:endParaRPr lang="en-US" dirty="0"/>
          </a:p>
          <a:p>
            <a:r>
              <a:rPr lang="en-US" dirty="0" err="1"/>
              <a:t>Github</a:t>
            </a:r>
            <a:r>
              <a:rPr lang="en-US" dirty="0"/>
              <a:t> is very common. Other options include </a:t>
            </a:r>
            <a:r>
              <a:rPr lang="en-US" dirty="0" err="1"/>
              <a:t>BitBucket</a:t>
            </a:r>
            <a:r>
              <a:rPr lang="en-US" dirty="0"/>
              <a:t>, GitLab, and more.</a:t>
            </a:r>
          </a:p>
          <a:p>
            <a:endParaRPr lang="en-US" dirty="0"/>
          </a:p>
          <a:p>
            <a:r>
              <a:rPr lang="en-US" dirty="0"/>
              <a:t>Clicking sign in takes you to your browser to use/setup a </a:t>
            </a:r>
            <a:r>
              <a:rPr lang="en-US" dirty="0" err="1"/>
              <a:t>github.com</a:t>
            </a:r>
            <a:r>
              <a:rPr lang="en-US" dirty="0"/>
              <a:t> account</a:t>
            </a:r>
          </a:p>
        </p:txBody>
      </p:sp>
      <p:sp>
        <p:nvSpPr>
          <p:cNvPr id="4" name="Slide Number Placeholder 3"/>
          <p:cNvSpPr>
            <a:spLocks noGrp="1"/>
          </p:cNvSpPr>
          <p:nvPr>
            <p:ph type="sldNum" sz="quarter" idx="5"/>
          </p:nvPr>
        </p:nvSpPr>
        <p:spPr/>
        <p:txBody>
          <a:bodyPr/>
          <a:lstStyle/>
          <a:p>
            <a:fld id="{B414E00C-B0E3-104E-A713-16ABAE9875F9}" type="slidenum">
              <a:rPr lang="en-US" smtClean="0"/>
              <a:t>19</a:t>
            </a:fld>
            <a:endParaRPr lang="en-US"/>
          </a:p>
        </p:txBody>
      </p:sp>
    </p:spTree>
    <p:extLst>
      <p:ext uri="{BB962C8B-B14F-4D97-AF65-F5344CB8AC3E}">
        <p14:creationId xmlns:p14="http://schemas.microsoft.com/office/powerpoint/2010/main" val="4878966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Best way to learn git is by using it – or not using it and losing work and thus realizing you need to make an improvement in this area.</a:t>
            </a:r>
          </a:p>
        </p:txBody>
      </p:sp>
      <p:sp>
        <p:nvSpPr>
          <p:cNvPr id="4" name="Slide Number Placeholder 3"/>
          <p:cNvSpPr>
            <a:spLocks noGrp="1"/>
          </p:cNvSpPr>
          <p:nvPr>
            <p:ph type="sldNum" sz="quarter" idx="5"/>
          </p:nvPr>
        </p:nvSpPr>
        <p:spPr/>
        <p:txBody>
          <a:bodyPr/>
          <a:lstStyle/>
          <a:p>
            <a:fld id="{B414E00C-B0E3-104E-A713-16ABAE9875F9}" type="slidenum">
              <a:rPr lang="en-US" smtClean="0"/>
              <a:t>23</a:t>
            </a:fld>
            <a:endParaRPr lang="en-US"/>
          </a:p>
        </p:txBody>
      </p:sp>
    </p:spTree>
    <p:extLst>
      <p:ext uri="{BB962C8B-B14F-4D97-AF65-F5344CB8AC3E}">
        <p14:creationId xmlns:p14="http://schemas.microsoft.com/office/powerpoint/2010/main" val="7868517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Key Points</a:t>
            </a:r>
          </a:p>
          <a:p>
            <a:r>
              <a:rPr lang="en-US" dirty="0"/>
              <a:t>Open scientific work is more useful and more highly cited than closed.</a:t>
            </a:r>
          </a:p>
          <a:p>
            <a:endParaRPr lang="en-US" b="1" dirty="0"/>
          </a:p>
          <a:p>
            <a:r>
              <a:rPr lang="en-US" b="1" dirty="0"/>
              <a:t>Making Code Citable</a:t>
            </a:r>
          </a:p>
          <a:p>
            <a:r>
              <a:rPr lang="en-US" dirty="0"/>
              <a:t>Anything that is hosted in a version control repository (data, code, papers, etc.) can be turned into a citable object. You’ll learn how to do this in </a:t>
            </a:r>
            <a:r>
              <a:rPr lang="en-US" dirty="0">
                <a:hlinkClick r:id="rId3"/>
              </a:rPr>
              <a:t>lesson 12: Citation</a:t>
            </a:r>
            <a:r>
              <a:rPr lang="en-US" dirty="0"/>
              <a:t>.</a:t>
            </a:r>
          </a:p>
          <a:p>
            <a:endParaRPr lang="en-US" b="1" dirty="0"/>
          </a:p>
          <a:p>
            <a:r>
              <a:rPr lang="en-US" b="1" dirty="0"/>
              <a:t>How Reproducible Is My Work?</a:t>
            </a:r>
          </a:p>
          <a:p>
            <a:r>
              <a:rPr lang="en-US" dirty="0"/>
              <a:t>Ask one of your </a:t>
            </a:r>
            <a:r>
              <a:rPr lang="en-US" dirty="0" err="1"/>
              <a:t>labmates</a:t>
            </a:r>
            <a:r>
              <a:rPr lang="en-US" dirty="0"/>
              <a:t> to reproduce a result you recently obtained using only what they can find in your papers or on the web. Try to do the same for one of their results, then try to do it for a result from a lab you work with.</a:t>
            </a:r>
          </a:p>
          <a:p>
            <a:endParaRPr lang="en-US" dirty="0"/>
          </a:p>
          <a:p>
            <a:r>
              <a:rPr lang="en-US" b="1" dirty="0"/>
              <a:t>How to Find an Appropriate Data Repository?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Surf the internet for a couple of minutes and check out the data repositories mentioned above: </a:t>
            </a:r>
            <a:r>
              <a:rPr lang="en-US" dirty="0">
                <a:hlinkClick r:id="rId4"/>
              </a:rPr>
              <a:t>Figshare</a:t>
            </a:r>
            <a:r>
              <a:rPr lang="en-US" dirty="0"/>
              <a:t>, </a:t>
            </a:r>
            <a:r>
              <a:rPr lang="en-US" dirty="0">
                <a:hlinkClick r:id="rId5"/>
              </a:rPr>
              <a:t>Zenodo</a:t>
            </a:r>
            <a:r>
              <a:rPr lang="en-US" dirty="0"/>
              <a:t>, </a:t>
            </a:r>
            <a:r>
              <a:rPr lang="en-US" dirty="0">
                <a:hlinkClick r:id="rId6"/>
              </a:rPr>
              <a:t>Dryad</a:t>
            </a:r>
            <a:r>
              <a:rPr lang="en-US" dirty="0"/>
              <a:t>. Depending on your field of research, you might find community-recognized repositories that are well-known in your field. See also “</a:t>
            </a:r>
            <a:r>
              <a:rPr lang="en-US" b="1" dirty="0"/>
              <a:t>Recommended Data Repositories</a:t>
            </a:r>
            <a:r>
              <a:rPr lang="en-US" dirty="0"/>
              <a:t>“ from Nature</a:t>
            </a:r>
            <a:r>
              <a:rPr lang="en-US"/>
              <a:t>. </a:t>
            </a:r>
            <a:endParaRPr lang="en-US" dirty="0"/>
          </a:p>
          <a:p>
            <a:endParaRPr lang="en-US" dirty="0"/>
          </a:p>
          <a:p>
            <a:r>
              <a:rPr lang="en-US" b="1" dirty="0"/>
              <a:t>How to Track Large Data or Image Files using Git?</a:t>
            </a:r>
          </a:p>
          <a:p>
            <a:r>
              <a:rPr lang="en-US" dirty="0"/>
              <a:t>Large data or image files such as .md5 or .</a:t>
            </a:r>
            <a:r>
              <a:rPr lang="en-US" dirty="0" err="1"/>
              <a:t>psd</a:t>
            </a:r>
            <a:r>
              <a:rPr lang="en-US" dirty="0"/>
              <a:t> file types can be tracked within a </a:t>
            </a:r>
            <a:r>
              <a:rPr lang="en-US" dirty="0" err="1"/>
              <a:t>github</a:t>
            </a:r>
            <a:r>
              <a:rPr lang="en-US" dirty="0"/>
              <a:t> repository using the </a:t>
            </a:r>
            <a:r>
              <a:rPr lang="en-US" dirty="0">
                <a:hlinkClick r:id="rId7"/>
              </a:rPr>
              <a:t>Git Large File Storage</a:t>
            </a:r>
            <a:r>
              <a:rPr lang="en-US" dirty="0"/>
              <a:t> open source extension tool. This tool automatically uploads large file contents to a remote server and replaces the file with a text pointer within the </a:t>
            </a:r>
            <a:r>
              <a:rPr lang="en-US" dirty="0" err="1"/>
              <a:t>github</a:t>
            </a:r>
            <a:r>
              <a:rPr lang="en-US" dirty="0"/>
              <a:t> repository. </a:t>
            </a:r>
          </a:p>
          <a:p>
            <a:endParaRPr lang="en-US" dirty="0"/>
          </a:p>
          <a:p>
            <a:endParaRPr lang="en-US" dirty="0"/>
          </a:p>
        </p:txBody>
      </p:sp>
      <p:sp>
        <p:nvSpPr>
          <p:cNvPr id="4" name="Slide Number Placeholder 3"/>
          <p:cNvSpPr>
            <a:spLocks noGrp="1"/>
          </p:cNvSpPr>
          <p:nvPr>
            <p:ph type="sldNum" sz="quarter" idx="5"/>
          </p:nvPr>
        </p:nvSpPr>
        <p:spPr/>
        <p:txBody>
          <a:bodyPr/>
          <a:lstStyle/>
          <a:p>
            <a:endParaRPr lang="en-US" dirty="0"/>
          </a:p>
          <a:p>
            <a:fld id="{B414E00C-B0E3-104E-A713-16ABAE9875F9}" type="slidenum">
              <a:rPr lang="en-US" smtClean="0"/>
              <a:t>24</a:t>
            </a:fld>
            <a:endParaRPr lang="en-US" dirty="0"/>
          </a:p>
        </p:txBody>
      </p:sp>
    </p:spTree>
    <p:extLst>
      <p:ext uri="{BB962C8B-B14F-4D97-AF65-F5344CB8AC3E}">
        <p14:creationId xmlns:p14="http://schemas.microsoft.com/office/powerpoint/2010/main" val="20842771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14E00C-B0E3-104E-A713-16ABAE9875F9}" type="slidenum">
              <a:rPr lang="en-US" smtClean="0"/>
              <a:t>2</a:t>
            </a:fld>
            <a:endParaRPr lang="en-US"/>
          </a:p>
        </p:txBody>
      </p:sp>
    </p:spTree>
    <p:extLst>
      <p:ext uri="{BB962C8B-B14F-4D97-AF65-F5344CB8AC3E}">
        <p14:creationId xmlns:p14="http://schemas.microsoft.com/office/powerpoint/2010/main" val="24944779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14E00C-B0E3-104E-A713-16ABAE9875F9}" type="slidenum">
              <a:rPr lang="en-US" smtClean="0"/>
              <a:t>3</a:t>
            </a:fld>
            <a:endParaRPr lang="en-US"/>
          </a:p>
        </p:txBody>
      </p:sp>
    </p:spTree>
    <p:extLst>
      <p:ext uri="{BB962C8B-B14F-4D97-AF65-F5344CB8AC3E}">
        <p14:creationId xmlns:p14="http://schemas.microsoft.com/office/powerpoint/2010/main" val="18608141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14E00C-B0E3-104E-A713-16ABAE9875F9}" type="slidenum">
              <a:rPr lang="en-US" smtClean="0"/>
              <a:t>4</a:t>
            </a:fld>
            <a:endParaRPr lang="en-US"/>
          </a:p>
        </p:txBody>
      </p:sp>
    </p:spTree>
    <p:extLst>
      <p:ext uri="{BB962C8B-B14F-4D97-AF65-F5344CB8AC3E}">
        <p14:creationId xmlns:p14="http://schemas.microsoft.com/office/powerpoint/2010/main" val="2677771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Many people when writing important papers or software realize the important of being able to go back to a previous version. This is how many people solve the problem – manually creating a new version when they make a large change, are close to a deadline, or get critical feedback from fellow student, instructor, PI, etc.</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Just because you haven’t been bit by losing a version of something you are working on doesn’t mean it won’t happen</a:t>
            </a:r>
          </a:p>
          <a:p>
            <a:endParaRPr lang="en-US" dirty="0"/>
          </a:p>
        </p:txBody>
      </p:sp>
      <p:sp>
        <p:nvSpPr>
          <p:cNvPr id="4" name="Slide Number Placeholder 3"/>
          <p:cNvSpPr>
            <a:spLocks noGrp="1"/>
          </p:cNvSpPr>
          <p:nvPr>
            <p:ph type="sldNum" sz="quarter" idx="5"/>
          </p:nvPr>
        </p:nvSpPr>
        <p:spPr/>
        <p:txBody>
          <a:bodyPr/>
          <a:lstStyle/>
          <a:p>
            <a:fld id="{B414E00C-B0E3-104E-A713-16ABAE9875F9}" type="slidenum">
              <a:rPr lang="en-US" smtClean="0"/>
              <a:t>5</a:t>
            </a:fld>
            <a:endParaRPr lang="en-US"/>
          </a:p>
        </p:txBody>
      </p:sp>
    </p:spTree>
    <p:extLst>
      <p:ext uri="{BB962C8B-B14F-4D97-AF65-F5344CB8AC3E}">
        <p14:creationId xmlns:p14="http://schemas.microsoft.com/office/powerpoint/2010/main" val="18734892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Luckily there is a better way.</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process of solving – or creating – problems using software. There will be many times where you or those directing you change their mind. Version control software can help you to recover previous versions, undo mistakes, understand how something was developed, or provide important documentation.</a:t>
            </a:r>
          </a:p>
          <a:p>
            <a:endParaRPr lang="en-US" dirty="0"/>
          </a:p>
          <a:p>
            <a:endParaRPr lang="en-US" dirty="0"/>
          </a:p>
          <a:p>
            <a:r>
              <a:rPr lang="en-US" dirty="0"/>
              <a:t>Since the mid 1980’s people have been developing software to help manage their software. The current industry recognized best and open source solution for version control is Git. While  I’ll be talking about git, the concepts, techniques and workflow you learn from Git can be applied to other version control software and are an important part of the software development process.</a:t>
            </a:r>
          </a:p>
          <a:p>
            <a:endParaRPr lang="en-US" dirty="0"/>
          </a:p>
          <a:p>
            <a:endParaRPr lang="en-US" dirty="0"/>
          </a:p>
        </p:txBody>
      </p:sp>
      <p:sp>
        <p:nvSpPr>
          <p:cNvPr id="4" name="Slide Number Placeholder 3"/>
          <p:cNvSpPr>
            <a:spLocks noGrp="1"/>
          </p:cNvSpPr>
          <p:nvPr>
            <p:ph type="sldNum" sz="quarter" idx="5"/>
          </p:nvPr>
        </p:nvSpPr>
        <p:spPr/>
        <p:txBody>
          <a:bodyPr/>
          <a:lstStyle/>
          <a:p>
            <a:fld id="{B414E00C-B0E3-104E-A713-16ABAE9875F9}" type="slidenum">
              <a:rPr lang="en-US" smtClean="0"/>
              <a:t>6</a:t>
            </a:fld>
            <a:endParaRPr lang="en-US"/>
          </a:p>
        </p:txBody>
      </p:sp>
    </p:spTree>
    <p:extLst>
      <p:ext uri="{BB962C8B-B14F-4D97-AF65-F5344CB8AC3E}">
        <p14:creationId xmlns:p14="http://schemas.microsoft.com/office/powerpoint/2010/main" val="32593901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Git has branching</a:t>
            </a:r>
          </a:p>
          <a:p>
            <a:r>
              <a:rPr lang="en-US" dirty="0"/>
              <a:t>Decentralized workflow</a:t>
            </a:r>
          </a:p>
          <a:p>
            <a:r>
              <a:rPr lang="en-US" dirty="0"/>
              <a:t>Support for multiple people working on the same thing at the same time – though only really works with text files.</a:t>
            </a:r>
          </a:p>
        </p:txBody>
      </p:sp>
      <p:sp>
        <p:nvSpPr>
          <p:cNvPr id="4" name="Slide Number Placeholder 3"/>
          <p:cNvSpPr>
            <a:spLocks noGrp="1"/>
          </p:cNvSpPr>
          <p:nvPr>
            <p:ph type="sldNum" sz="quarter" idx="5"/>
          </p:nvPr>
        </p:nvSpPr>
        <p:spPr/>
        <p:txBody>
          <a:bodyPr/>
          <a:lstStyle/>
          <a:p>
            <a:fld id="{B414E00C-B0E3-104E-A713-16ABAE9875F9}" type="slidenum">
              <a:rPr lang="en-US" smtClean="0"/>
              <a:t>7</a:t>
            </a:fld>
            <a:endParaRPr lang="en-US"/>
          </a:p>
        </p:txBody>
      </p:sp>
    </p:spTree>
    <p:extLst>
      <p:ext uri="{BB962C8B-B14F-4D97-AF65-F5344CB8AC3E}">
        <p14:creationId xmlns:p14="http://schemas.microsoft.com/office/powerpoint/2010/main" val="3788683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Explain briefly what each of these do.</a:t>
            </a:r>
          </a:p>
          <a:p>
            <a:r>
              <a:rPr lang="en-US" dirty="0"/>
              <a:t>Demonstration?</a:t>
            </a:r>
          </a:p>
        </p:txBody>
      </p:sp>
      <p:sp>
        <p:nvSpPr>
          <p:cNvPr id="4" name="Slide Number Placeholder 3"/>
          <p:cNvSpPr>
            <a:spLocks noGrp="1"/>
          </p:cNvSpPr>
          <p:nvPr>
            <p:ph type="sldNum" sz="quarter" idx="5"/>
          </p:nvPr>
        </p:nvSpPr>
        <p:spPr/>
        <p:txBody>
          <a:bodyPr/>
          <a:lstStyle/>
          <a:p>
            <a:fld id="{B414E00C-B0E3-104E-A713-16ABAE9875F9}" type="slidenum">
              <a:rPr lang="en-US" smtClean="0"/>
              <a:t>11</a:t>
            </a:fld>
            <a:endParaRPr lang="en-US"/>
          </a:p>
        </p:txBody>
      </p:sp>
    </p:spTree>
    <p:extLst>
      <p:ext uri="{BB962C8B-B14F-4D97-AF65-F5344CB8AC3E}">
        <p14:creationId xmlns:p14="http://schemas.microsoft.com/office/powerpoint/2010/main" val="41749610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Coalary</a:t>
            </a:r>
            <a:r>
              <a:rPr lang="en-US" dirty="0"/>
              <a:t> to “Everything committed can be undone” – Code not committed might as well not exist</a:t>
            </a:r>
          </a:p>
          <a:p>
            <a:endParaRPr lang="en-US" dirty="0"/>
          </a:p>
          <a:p>
            <a:r>
              <a:rPr lang="en-US" dirty="0"/>
              <a:t>? Show commit history example.</a:t>
            </a:r>
          </a:p>
          <a:p>
            <a:r>
              <a:rPr lang="en-US" dirty="0"/>
              <a:t>? Example of multiple people working together</a:t>
            </a:r>
          </a:p>
        </p:txBody>
      </p:sp>
      <p:sp>
        <p:nvSpPr>
          <p:cNvPr id="4" name="Slide Number Placeholder 3"/>
          <p:cNvSpPr>
            <a:spLocks noGrp="1"/>
          </p:cNvSpPr>
          <p:nvPr>
            <p:ph type="sldNum" sz="quarter" idx="5"/>
          </p:nvPr>
        </p:nvSpPr>
        <p:spPr/>
        <p:txBody>
          <a:bodyPr/>
          <a:lstStyle/>
          <a:p>
            <a:fld id="{B414E00C-B0E3-104E-A713-16ABAE9875F9}" type="slidenum">
              <a:rPr lang="en-US" smtClean="0"/>
              <a:t>12</a:t>
            </a:fld>
            <a:endParaRPr lang="en-US"/>
          </a:p>
        </p:txBody>
      </p:sp>
    </p:spTree>
    <p:extLst>
      <p:ext uri="{BB962C8B-B14F-4D97-AF65-F5344CB8AC3E}">
        <p14:creationId xmlns:p14="http://schemas.microsoft.com/office/powerpoint/2010/main" val="15825000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3/18/21</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3/18/21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3/18/21</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3/18/21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3/18/21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3/18/21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3/18/21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3/18/21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3/18/21</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git-tower.com/learn/git/ebook/en/command-line/appendix/why-git"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www.atlassian.com/git/tutorials/why-git"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hyperlink" Target="https://www.git-tower.com/learn/git/ebook/en/command-line/appendix/why-git"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git-tower.com/learn/git/ebook/en/command-line/appendix/why-git"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E355C-79BC-FB49-B98B-D60D5C6AB462}"/>
              </a:ext>
            </a:extLst>
          </p:cNvPr>
          <p:cNvSpPr>
            <a:spLocks noGrp="1"/>
          </p:cNvSpPr>
          <p:nvPr>
            <p:ph type="ctrTitle"/>
          </p:nvPr>
        </p:nvSpPr>
        <p:spPr>
          <a:xfrm>
            <a:off x="1173707" y="859809"/>
            <a:ext cx="8806906" cy="1910687"/>
          </a:xfrm>
        </p:spPr>
        <p:txBody>
          <a:bodyPr/>
          <a:lstStyle/>
          <a:p>
            <a:r>
              <a:rPr lang="en-US" dirty="0"/>
              <a:t>Software Development tooling: Git</a:t>
            </a:r>
          </a:p>
        </p:txBody>
      </p:sp>
      <p:sp>
        <p:nvSpPr>
          <p:cNvPr id="3" name="Subtitle 2">
            <a:extLst>
              <a:ext uri="{FF2B5EF4-FFF2-40B4-BE49-F238E27FC236}">
                <a16:creationId xmlns:a16="http://schemas.microsoft.com/office/drawing/2014/main" id="{AAC551AE-660E-2744-83AE-E11716730B51}"/>
              </a:ext>
            </a:extLst>
          </p:cNvPr>
          <p:cNvSpPr>
            <a:spLocks noGrp="1"/>
          </p:cNvSpPr>
          <p:nvPr>
            <p:ph type="subTitle" idx="1"/>
          </p:nvPr>
        </p:nvSpPr>
        <p:spPr>
          <a:xfrm>
            <a:off x="1154955" y="4777380"/>
            <a:ext cx="8825658" cy="1036566"/>
          </a:xfrm>
        </p:spPr>
        <p:txBody>
          <a:bodyPr>
            <a:normAutofit fontScale="92500" lnSpcReduction="20000"/>
          </a:bodyPr>
          <a:lstStyle/>
          <a:p>
            <a:r>
              <a:rPr lang="en-US" dirty="0"/>
              <a:t>Seth Russell – </a:t>
            </a:r>
            <a:r>
              <a:rPr lang="en-US" dirty="0" err="1"/>
              <a:t>seth.Russell@cuanschutz.edu</a:t>
            </a:r>
            <a:endParaRPr lang="en-US" dirty="0"/>
          </a:p>
          <a:p>
            <a:r>
              <a:rPr lang="en-US" dirty="0" err="1"/>
              <a:t>AccordS</a:t>
            </a:r>
            <a:r>
              <a:rPr lang="en-US" dirty="0"/>
              <a:t> Data Science Program, D2V Analytics Core</a:t>
            </a:r>
          </a:p>
          <a:p>
            <a:r>
              <a:rPr lang="en-US" dirty="0"/>
              <a:t>https://</a:t>
            </a:r>
            <a:r>
              <a:rPr lang="en-US" dirty="0" err="1"/>
              <a:t>github.com</a:t>
            </a:r>
            <a:r>
              <a:rPr lang="en-US" dirty="0"/>
              <a:t>/magic-lantern/bios6642-2021</a:t>
            </a:r>
          </a:p>
        </p:txBody>
      </p:sp>
    </p:spTree>
    <p:extLst>
      <p:ext uri="{BB962C8B-B14F-4D97-AF65-F5344CB8AC3E}">
        <p14:creationId xmlns:p14="http://schemas.microsoft.com/office/powerpoint/2010/main" val="32088131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0055-70C0-3146-AAD0-D024D8147A62}"/>
              </a:ext>
            </a:extLst>
          </p:cNvPr>
          <p:cNvSpPr>
            <a:spLocks noGrp="1"/>
          </p:cNvSpPr>
          <p:nvPr>
            <p:ph type="title"/>
          </p:nvPr>
        </p:nvSpPr>
        <p:spPr/>
        <p:txBody>
          <a:bodyPr/>
          <a:lstStyle/>
          <a:p>
            <a:r>
              <a:rPr lang="en-US" dirty="0"/>
              <a:t>Why Git Rules the world</a:t>
            </a:r>
          </a:p>
        </p:txBody>
      </p:sp>
      <p:sp>
        <p:nvSpPr>
          <p:cNvPr id="3" name="Content Placeholder 2">
            <a:extLst>
              <a:ext uri="{FF2B5EF4-FFF2-40B4-BE49-F238E27FC236}">
                <a16:creationId xmlns:a16="http://schemas.microsoft.com/office/drawing/2014/main" id="{EE3D1484-E465-1B49-BBF8-005B721B2C52}"/>
              </a:ext>
            </a:extLst>
          </p:cNvPr>
          <p:cNvSpPr>
            <a:spLocks noGrp="1"/>
          </p:cNvSpPr>
          <p:nvPr>
            <p:ph idx="1"/>
          </p:nvPr>
        </p:nvSpPr>
        <p:spPr/>
        <p:txBody>
          <a:bodyPr>
            <a:normAutofit/>
          </a:bodyPr>
          <a:lstStyle/>
          <a:p>
            <a:pPr marL="0" indent="0">
              <a:buNone/>
            </a:pPr>
            <a:r>
              <a:rPr lang="en-US" b="1" dirty="0"/>
              <a:t>Don’t Mix Things Up</a:t>
            </a:r>
          </a:p>
          <a:p>
            <a:pPr marL="0" indent="0">
              <a:buNone/>
            </a:pPr>
            <a:r>
              <a:rPr lang="en-US" dirty="0"/>
              <a:t>Separation of concerns is paramount to keeping track of things. While you’re working on feature A, nothing (and no-one) else should be affected by your unfinished code. What if it turns out the feature isn’t necessary anymore? Or if, after 10 commits, you notice that you took a completely wrong approach? Branching is the answer for these problems. And while other version control systems also know branches, Git is the first one to make it work as it should: fast &amp; easy.</a:t>
            </a:r>
          </a:p>
        </p:txBody>
      </p:sp>
      <p:sp>
        <p:nvSpPr>
          <p:cNvPr id="4" name="TextBox 3">
            <a:extLst>
              <a:ext uri="{FF2B5EF4-FFF2-40B4-BE49-F238E27FC236}">
                <a16:creationId xmlns:a16="http://schemas.microsoft.com/office/drawing/2014/main" id="{8D721FB8-9692-9043-A138-808F7068C5B4}"/>
              </a:ext>
            </a:extLst>
          </p:cNvPr>
          <p:cNvSpPr txBox="1"/>
          <p:nvPr/>
        </p:nvSpPr>
        <p:spPr>
          <a:xfrm>
            <a:off x="189781" y="6124755"/>
            <a:ext cx="11818189" cy="369332"/>
          </a:xfrm>
          <a:prstGeom prst="rect">
            <a:avLst/>
          </a:prstGeom>
          <a:noFill/>
        </p:spPr>
        <p:txBody>
          <a:bodyPr wrap="square" rtlCol="0">
            <a:spAutoFit/>
          </a:bodyPr>
          <a:lstStyle/>
          <a:p>
            <a:pPr algn="ctr"/>
            <a:r>
              <a:rPr lang="en-US" dirty="0">
                <a:hlinkClick r:id="rId2"/>
              </a:rPr>
              <a:t>https://www.git-tower.com/learn/git/ebook/en/command-line/appendix/why-git</a:t>
            </a:r>
            <a:r>
              <a:rPr lang="en-US" dirty="0"/>
              <a:t> </a:t>
            </a:r>
          </a:p>
        </p:txBody>
      </p:sp>
    </p:spTree>
    <p:extLst>
      <p:ext uri="{BB962C8B-B14F-4D97-AF65-F5344CB8AC3E}">
        <p14:creationId xmlns:p14="http://schemas.microsoft.com/office/powerpoint/2010/main" val="4678702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3DD33-A278-A641-95D5-FBB5E4DB6217}"/>
              </a:ext>
            </a:extLst>
          </p:cNvPr>
          <p:cNvSpPr>
            <a:spLocks noGrp="1"/>
          </p:cNvSpPr>
          <p:nvPr>
            <p:ph type="title"/>
          </p:nvPr>
        </p:nvSpPr>
        <p:spPr/>
        <p:txBody>
          <a:bodyPr/>
          <a:lstStyle/>
          <a:p>
            <a:r>
              <a:rPr lang="en-US" dirty="0"/>
              <a:t>Common Terms</a:t>
            </a:r>
          </a:p>
        </p:txBody>
      </p:sp>
      <p:sp>
        <p:nvSpPr>
          <p:cNvPr id="3" name="Content Placeholder 2">
            <a:extLst>
              <a:ext uri="{FF2B5EF4-FFF2-40B4-BE49-F238E27FC236}">
                <a16:creationId xmlns:a16="http://schemas.microsoft.com/office/drawing/2014/main" id="{95162208-E188-4442-AFA6-4DC77B1B1773}"/>
              </a:ext>
            </a:extLst>
          </p:cNvPr>
          <p:cNvSpPr>
            <a:spLocks noGrp="1"/>
          </p:cNvSpPr>
          <p:nvPr>
            <p:ph idx="1"/>
          </p:nvPr>
        </p:nvSpPr>
        <p:spPr/>
        <p:txBody>
          <a:bodyPr numCol="2">
            <a:noAutofit/>
          </a:bodyPr>
          <a:lstStyle/>
          <a:p>
            <a:r>
              <a:rPr lang="en-US" sz="3200" dirty="0"/>
              <a:t>git checkout</a:t>
            </a:r>
          </a:p>
          <a:p>
            <a:r>
              <a:rPr lang="en-US" sz="3200" dirty="0"/>
              <a:t>git status</a:t>
            </a:r>
          </a:p>
          <a:p>
            <a:r>
              <a:rPr lang="en-US" sz="3200" dirty="0"/>
              <a:t>git add</a:t>
            </a:r>
          </a:p>
          <a:p>
            <a:r>
              <a:rPr lang="en-US" sz="3200" dirty="0"/>
              <a:t>git commit</a:t>
            </a:r>
          </a:p>
          <a:p>
            <a:endParaRPr lang="en-US" sz="3200" dirty="0"/>
          </a:p>
          <a:p>
            <a:endParaRPr lang="en-US" sz="3200" dirty="0"/>
          </a:p>
          <a:p>
            <a:r>
              <a:rPr lang="en-US" sz="3200" dirty="0"/>
              <a:t>git push</a:t>
            </a:r>
          </a:p>
          <a:p>
            <a:r>
              <a:rPr lang="en-US" sz="3200" dirty="0"/>
              <a:t>git pull</a:t>
            </a:r>
          </a:p>
          <a:p>
            <a:r>
              <a:rPr lang="en-US" sz="3200" dirty="0"/>
              <a:t>git branch</a:t>
            </a:r>
          </a:p>
          <a:p>
            <a:r>
              <a:rPr lang="en-US" sz="3200" dirty="0"/>
              <a:t>git log</a:t>
            </a:r>
          </a:p>
          <a:p>
            <a:endParaRPr lang="en-US" sz="3200" dirty="0"/>
          </a:p>
        </p:txBody>
      </p:sp>
    </p:spTree>
    <p:extLst>
      <p:ext uri="{BB962C8B-B14F-4D97-AF65-F5344CB8AC3E}">
        <p14:creationId xmlns:p14="http://schemas.microsoft.com/office/powerpoint/2010/main" val="35059228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7D0E5-9F3F-B841-9F68-3DD4E00F48D8}"/>
              </a:ext>
            </a:extLst>
          </p:cNvPr>
          <p:cNvSpPr>
            <a:spLocks noGrp="1"/>
          </p:cNvSpPr>
          <p:nvPr>
            <p:ph type="title"/>
          </p:nvPr>
        </p:nvSpPr>
        <p:spPr/>
        <p:txBody>
          <a:bodyPr/>
          <a:lstStyle/>
          <a:p>
            <a:r>
              <a:rPr lang="en-US" dirty="0"/>
              <a:t>Best Practices Git</a:t>
            </a:r>
          </a:p>
        </p:txBody>
      </p:sp>
      <p:sp>
        <p:nvSpPr>
          <p:cNvPr id="3" name="Content Placeholder 2">
            <a:extLst>
              <a:ext uri="{FF2B5EF4-FFF2-40B4-BE49-F238E27FC236}">
                <a16:creationId xmlns:a16="http://schemas.microsoft.com/office/drawing/2014/main" id="{1E883AB3-4429-A847-8ADF-AAF5D95BC4DD}"/>
              </a:ext>
            </a:extLst>
          </p:cNvPr>
          <p:cNvSpPr>
            <a:spLocks noGrp="1"/>
          </p:cNvSpPr>
          <p:nvPr>
            <p:ph idx="1"/>
          </p:nvPr>
        </p:nvSpPr>
        <p:spPr>
          <a:xfrm>
            <a:off x="1166829" y="2377869"/>
            <a:ext cx="9722312" cy="4029312"/>
          </a:xfrm>
        </p:spPr>
        <p:txBody>
          <a:bodyPr>
            <a:normAutofit lnSpcReduction="10000"/>
          </a:bodyPr>
          <a:lstStyle/>
          <a:p>
            <a:r>
              <a:rPr lang="en-US" sz="2400" dirty="0"/>
              <a:t>Make git part of your workflow. Git integrates with RStudio, Visual Studio Code, and many other common editors</a:t>
            </a:r>
          </a:p>
          <a:p>
            <a:r>
              <a:rPr lang="en-US" sz="2400" dirty="0"/>
              <a:t>Commit at least daily – preferably anytime you solve a major problem or have done something worth keeping</a:t>
            </a:r>
          </a:p>
          <a:p>
            <a:r>
              <a:rPr lang="en-US" sz="2400" dirty="0"/>
              <a:t>Push changes immediately after a commit</a:t>
            </a:r>
          </a:p>
          <a:p>
            <a:r>
              <a:rPr lang="en-US" sz="2400" dirty="0"/>
              <a:t>Write detailed commit messages. Your future self will thank you!</a:t>
            </a:r>
          </a:p>
          <a:p>
            <a:r>
              <a:rPr lang="en-US" sz="2400" dirty="0"/>
              <a:t>Everything committed can be undone.</a:t>
            </a:r>
          </a:p>
          <a:p>
            <a:r>
              <a:rPr lang="en-US" sz="2400" dirty="0"/>
              <a:t>Do not commit passwords, Protected Health Information, or other sensitive data</a:t>
            </a:r>
          </a:p>
        </p:txBody>
      </p:sp>
    </p:spTree>
    <p:extLst>
      <p:ext uri="{BB962C8B-B14F-4D97-AF65-F5344CB8AC3E}">
        <p14:creationId xmlns:p14="http://schemas.microsoft.com/office/powerpoint/2010/main" val="2079249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67D0E5-9F3F-B841-9F68-3DD4E00F48D8}"/>
              </a:ext>
            </a:extLst>
          </p:cNvPr>
          <p:cNvSpPr>
            <a:spLocks noGrp="1"/>
          </p:cNvSpPr>
          <p:nvPr>
            <p:ph type="title"/>
          </p:nvPr>
        </p:nvSpPr>
        <p:spPr/>
        <p:txBody>
          <a:bodyPr/>
          <a:lstStyle/>
          <a:p>
            <a:r>
              <a:rPr lang="en-US" dirty="0"/>
              <a:t>Best Practices Git</a:t>
            </a:r>
          </a:p>
        </p:txBody>
      </p:sp>
      <p:sp>
        <p:nvSpPr>
          <p:cNvPr id="3" name="Content Placeholder 2">
            <a:extLst>
              <a:ext uri="{FF2B5EF4-FFF2-40B4-BE49-F238E27FC236}">
                <a16:creationId xmlns:a16="http://schemas.microsoft.com/office/drawing/2014/main" id="{1E883AB3-4429-A847-8ADF-AAF5D95BC4DD}"/>
              </a:ext>
            </a:extLst>
          </p:cNvPr>
          <p:cNvSpPr>
            <a:spLocks noGrp="1"/>
          </p:cNvSpPr>
          <p:nvPr>
            <p:ph idx="1"/>
          </p:nvPr>
        </p:nvSpPr>
        <p:spPr>
          <a:xfrm>
            <a:off x="1154954" y="2603500"/>
            <a:ext cx="9722312" cy="4029312"/>
          </a:xfrm>
        </p:spPr>
        <p:txBody>
          <a:bodyPr>
            <a:normAutofit/>
          </a:bodyPr>
          <a:lstStyle/>
          <a:p>
            <a:pPr marL="0" indent="0">
              <a:buNone/>
            </a:pPr>
            <a:r>
              <a:rPr lang="en-US" sz="2400" b="1" dirty="0"/>
              <a:t>When Working with others:</a:t>
            </a:r>
          </a:p>
          <a:p>
            <a:r>
              <a:rPr lang="en-US" sz="2400" dirty="0"/>
              <a:t>Branching is helpful</a:t>
            </a:r>
          </a:p>
          <a:p>
            <a:r>
              <a:rPr lang="en-US" sz="2400" dirty="0"/>
              <a:t>Pull before you push</a:t>
            </a:r>
          </a:p>
        </p:txBody>
      </p:sp>
    </p:spTree>
    <p:extLst>
      <p:ext uri="{BB962C8B-B14F-4D97-AF65-F5344CB8AC3E}">
        <p14:creationId xmlns:p14="http://schemas.microsoft.com/office/powerpoint/2010/main" val="35714167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DFE346-704C-2846-A7A0-1BB4A43F9FE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A56B949-1038-6543-B849-A125314EBDC5}"/>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00B6609-AE0D-694F-955E-C830260E6497}"/>
              </a:ext>
            </a:extLst>
          </p:cNvPr>
          <p:cNvPicPr>
            <a:picLocks noChangeAspect="1"/>
          </p:cNvPicPr>
          <p:nvPr/>
        </p:nvPicPr>
        <p:blipFill rotWithShape="1">
          <a:blip r:embed="rId3"/>
          <a:srcRect l="4851" t="4477" r="5157" b="9590"/>
          <a:stretch/>
        </p:blipFill>
        <p:spPr>
          <a:xfrm>
            <a:off x="985652" y="-57403"/>
            <a:ext cx="10058400" cy="6915403"/>
          </a:xfrm>
          <a:prstGeom prst="rect">
            <a:avLst/>
          </a:prstGeom>
        </p:spPr>
      </p:pic>
    </p:spTree>
    <p:extLst>
      <p:ext uri="{BB962C8B-B14F-4D97-AF65-F5344CB8AC3E}">
        <p14:creationId xmlns:p14="http://schemas.microsoft.com/office/powerpoint/2010/main" val="24078609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616407-3E4D-4469-BDAF-3837EBF9F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6" name="Picture 5">
            <a:extLst>
              <a:ext uri="{FF2B5EF4-FFF2-40B4-BE49-F238E27FC236}">
                <a16:creationId xmlns:a16="http://schemas.microsoft.com/office/drawing/2014/main" id="{82411727-2DF3-5C41-B988-F8C88E2425D2}"/>
              </a:ext>
            </a:extLst>
          </p:cNvPr>
          <p:cNvPicPr>
            <a:picLocks noChangeAspect="1"/>
          </p:cNvPicPr>
          <p:nvPr/>
        </p:nvPicPr>
        <p:blipFill rotWithShape="1">
          <a:blip r:embed="rId2"/>
          <a:srcRect l="5190" t="4952" r="5190" b="9460"/>
          <a:stretch/>
        </p:blipFill>
        <p:spPr>
          <a:xfrm>
            <a:off x="0" y="0"/>
            <a:ext cx="9971573" cy="6858000"/>
          </a:xfrm>
          <a:prstGeom prst="rect">
            <a:avLst/>
          </a:prstGeom>
        </p:spPr>
      </p:pic>
      <p:pic>
        <p:nvPicPr>
          <p:cNvPr id="7" name="Picture 6">
            <a:extLst>
              <a:ext uri="{FF2B5EF4-FFF2-40B4-BE49-F238E27FC236}">
                <a16:creationId xmlns:a16="http://schemas.microsoft.com/office/drawing/2014/main" id="{621E7099-ED49-1B4E-9C2D-F685771E37FE}"/>
              </a:ext>
            </a:extLst>
          </p:cNvPr>
          <p:cNvPicPr>
            <a:picLocks noChangeAspect="1"/>
          </p:cNvPicPr>
          <p:nvPr/>
        </p:nvPicPr>
        <p:blipFill rotWithShape="1">
          <a:blip r:embed="rId3"/>
          <a:srcRect t="-1" b="4943"/>
          <a:stretch/>
        </p:blipFill>
        <p:spPr>
          <a:xfrm>
            <a:off x="3576920" y="0"/>
            <a:ext cx="8775866" cy="1991025"/>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3779214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9E1C498-19AF-A449-BE65-FA543CCA7150}"/>
              </a:ext>
            </a:extLst>
          </p:cNvPr>
          <p:cNvPicPr>
            <a:picLocks noChangeAspect="1"/>
          </p:cNvPicPr>
          <p:nvPr/>
        </p:nvPicPr>
        <p:blipFill>
          <a:blip r:embed="rId3"/>
          <a:stretch>
            <a:fillRect/>
          </a:stretch>
        </p:blipFill>
        <p:spPr>
          <a:xfrm>
            <a:off x="1118252" y="0"/>
            <a:ext cx="9955495" cy="6858000"/>
          </a:xfrm>
          <a:prstGeom prst="rect">
            <a:avLst/>
          </a:prstGeom>
        </p:spPr>
      </p:pic>
    </p:spTree>
    <p:extLst>
      <p:ext uri="{BB962C8B-B14F-4D97-AF65-F5344CB8AC3E}">
        <p14:creationId xmlns:p14="http://schemas.microsoft.com/office/powerpoint/2010/main" val="30860383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616407-3E4D-4469-BDAF-3837EBF9F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5" name="Content Placeholder 4">
            <a:extLst>
              <a:ext uri="{FF2B5EF4-FFF2-40B4-BE49-F238E27FC236}">
                <a16:creationId xmlns:a16="http://schemas.microsoft.com/office/drawing/2014/main" id="{AEB18EFC-591E-A346-B052-912EDEA09388}"/>
              </a:ext>
            </a:extLst>
          </p:cNvPr>
          <p:cNvPicPr>
            <a:picLocks noGrp="1" noChangeAspect="1"/>
          </p:cNvPicPr>
          <p:nvPr>
            <p:ph idx="1"/>
          </p:nvPr>
        </p:nvPicPr>
        <p:blipFill rotWithShape="1">
          <a:blip r:embed="rId2"/>
          <a:srcRect b="18182"/>
          <a:stretch/>
        </p:blipFill>
        <p:spPr>
          <a:xfrm>
            <a:off x="20" y="10"/>
            <a:ext cx="12191980" cy="6857990"/>
          </a:xfrm>
          <a:prstGeom prst="rect">
            <a:avLst/>
          </a:prstGeom>
        </p:spPr>
      </p:pic>
    </p:spTree>
    <p:extLst>
      <p:ext uri="{BB962C8B-B14F-4D97-AF65-F5344CB8AC3E}">
        <p14:creationId xmlns:p14="http://schemas.microsoft.com/office/powerpoint/2010/main" val="16114973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616407-3E4D-4469-BDAF-3837EBF9F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2" name="Picture 1">
            <a:extLst>
              <a:ext uri="{FF2B5EF4-FFF2-40B4-BE49-F238E27FC236}">
                <a16:creationId xmlns:a16="http://schemas.microsoft.com/office/drawing/2014/main" id="{06B4C726-5DA4-EB45-A17B-674610C421B2}"/>
              </a:ext>
            </a:extLst>
          </p:cNvPr>
          <p:cNvPicPr>
            <a:picLocks noChangeAspect="1"/>
          </p:cNvPicPr>
          <p:nvPr/>
        </p:nvPicPr>
        <p:blipFill>
          <a:blip r:embed="rId2"/>
          <a:stretch>
            <a:fillRect/>
          </a:stretch>
        </p:blipFill>
        <p:spPr>
          <a:xfrm>
            <a:off x="1140832" y="0"/>
            <a:ext cx="9980003" cy="6858000"/>
          </a:xfrm>
          <a:prstGeom prst="rect">
            <a:avLst/>
          </a:prstGeom>
        </p:spPr>
      </p:pic>
    </p:spTree>
    <p:extLst>
      <p:ext uri="{BB962C8B-B14F-4D97-AF65-F5344CB8AC3E}">
        <p14:creationId xmlns:p14="http://schemas.microsoft.com/office/powerpoint/2010/main" val="23902948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34D3C2-5EA5-E24F-B509-D8BF550CD72F}"/>
              </a:ext>
            </a:extLst>
          </p:cNvPr>
          <p:cNvPicPr>
            <a:picLocks noChangeAspect="1"/>
          </p:cNvPicPr>
          <p:nvPr/>
        </p:nvPicPr>
        <p:blipFill>
          <a:blip r:embed="rId3"/>
          <a:stretch>
            <a:fillRect/>
          </a:stretch>
        </p:blipFill>
        <p:spPr>
          <a:xfrm>
            <a:off x="1111202" y="0"/>
            <a:ext cx="9969596" cy="6858000"/>
          </a:xfrm>
          <a:prstGeom prst="rect">
            <a:avLst/>
          </a:prstGeom>
        </p:spPr>
      </p:pic>
    </p:spTree>
    <p:extLst>
      <p:ext uri="{BB962C8B-B14F-4D97-AF65-F5344CB8AC3E}">
        <p14:creationId xmlns:p14="http://schemas.microsoft.com/office/powerpoint/2010/main" val="2344175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2" name="Rectangle 71">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75" name="Rectangle 74">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7"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79" name="Rectangle 78">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34D02C4-6AEE-7C46-BCC5-E32D6F614DA7}"/>
              </a:ext>
            </a:extLst>
          </p:cNvPr>
          <p:cNvSpPr>
            <a:spLocks noGrp="1"/>
          </p:cNvSpPr>
          <p:nvPr>
            <p:ph type="title"/>
          </p:nvPr>
        </p:nvSpPr>
        <p:spPr>
          <a:xfrm>
            <a:off x="558970" y="539856"/>
            <a:ext cx="3382297" cy="3281957"/>
          </a:xfrm>
        </p:spPr>
        <p:txBody>
          <a:bodyPr vert="horz" lIns="91440" tIns="45720" rIns="91440" bIns="45720" rtlCol="0" anchor="b">
            <a:normAutofit/>
          </a:bodyPr>
          <a:lstStyle/>
          <a:p>
            <a:r>
              <a:rPr lang="en-US" sz="4200" b="0" i="0" kern="1200" dirty="0">
                <a:solidFill>
                  <a:srgbClr val="EBEBEB"/>
                </a:solidFill>
                <a:latin typeface="+mj-lt"/>
                <a:ea typeface="+mj-ea"/>
                <a:cs typeface="+mj-cs"/>
              </a:rPr>
              <a:t>Developing Software</a:t>
            </a:r>
          </a:p>
        </p:txBody>
      </p:sp>
      <p:pic>
        <p:nvPicPr>
          <p:cNvPr id="1026" name="Picture 2" descr="Software Development">
            <a:extLst>
              <a:ext uri="{FF2B5EF4-FFF2-40B4-BE49-F238E27FC236}">
                <a16:creationId xmlns:a16="http://schemas.microsoft.com/office/drawing/2014/main" id="{D02F3C50-9DEC-0C4D-874D-0AD317B78824}"/>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3915213" y="1194949"/>
            <a:ext cx="3671446" cy="4628758"/>
          </a:xfrm>
          <a:prstGeom prst="roundRect">
            <a:avLst>
              <a:gd name="adj" fmla="val 1858"/>
            </a:avLst>
          </a:prstGeom>
          <a:noFill/>
          <a:effectLst>
            <a:outerShdw blurRad="50800" dist="50800" dir="54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28" name="Picture 4" descr="Tasks">
            <a:extLst>
              <a:ext uri="{FF2B5EF4-FFF2-40B4-BE49-F238E27FC236}">
                <a16:creationId xmlns:a16="http://schemas.microsoft.com/office/drawing/2014/main" id="{6A818F4E-4257-524C-9A19-1E741966E8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48879" y="668739"/>
            <a:ext cx="3104635" cy="52092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AD96338E-D788-DC4B-982C-D78E7C989A8C}"/>
              </a:ext>
            </a:extLst>
          </p:cNvPr>
          <p:cNvSpPr/>
          <p:nvPr/>
        </p:nvSpPr>
        <p:spPr>
          <a:xfrm>
            <a:off x="4301457" y="5892000"/>
            <a:ext cx="2824812" cy="369332"/>
          </a:xfrm>
          <a:prstGeom prst="rect">
            <a:avLst/>
          </a:prstGeom>
        </p:spPr>
        <p:txBody>
          <a:bodyPr wrap="none">
            <a:spAutoFit/>
          </a:bodyPr>
          <a:lstStyle/>
          <a:p>
            <a:r>
              <a:rPr lang="en-US" dirty="0"/>
              <a:t>https://</a:t>
            </a:r>
            <a:r>
              <a:rPr lang="en-US" dirty="0" err="1"/>
              <a:t>xkcd.com</a:t>
            </a:r>
            <a:r>
              <a:rPr lang="en-US" dirty="0"/>
              <a:t>/2021/</a:t>
            </a:r>
          </a:p>
        </p:txBody>
      </p:sp>
      <p:sp>
        <p:nvSpPr>
          <p:cNvPr id="7" name="Rectangle 6">
            <a:extLst>
              <a:ext uri="{FF2B5EF4-FFF2-40B4-BE49-F238E27FC236}">
                <a16:creationId xmlns:a16="http://schemas.microsoft.com/office/drawing/2014/main" id="{E5FC1D53-8DE2-314F-BAA6-97A63A22B022}"/>
              </a:ext>
            </a:extLst>
          </p:cNvPr>
          <p:cNvSpPr/>
          <p:nvPr/>
        </p:nvSpPr>
        <p:spPr>
          <a:xfrm>
            <a:off x="8341194" y="5932943"/>
            <a:ext cx="2824812" cy="369332"/>
          </a:xfrm>
          <a:prstGeom prst="rect">
            <a:avLst/>
          </a:prstGeom>
        </p:spPr>
        <p:txBody>
          <a:bodyPr wrap="none">
            <a:spAutoFit/>
          </a:bodyPr>
          <a:lstStyle/>
          <a:p>
            <a:r>
              <a:rPr lang="en-US" dirty="0"/>
              <a:t>https://</a:t>
            </a:r>
            <a:r>
              <a:rPr lang="en-US" dirty="0" err="1"/>
              <a:t>xkcd.com</a:t>
            </a:r>
            <a:r>
              <a:rPr lang="en-US" dirty="0"/>
              <a:t>/1425/</a:t>
            </a:r>
          </a:p>
        </p:txBody>
      </p:sp>
    </p:spTree>
    <p:extLst>
      <p:ext uri="{BB962C8B-B14F-4D97-AF65-F5344CB8AC3E}">
        <p14:creationId xmlns:p14="http://schemas.microsoft.com/office/powerpoint/2010/main" val="2648826794"/>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616407-3E4D-4469-BDAF-3837EBF9F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FE43AC2A-3D98-BE44-A756-BAEFDEBD85F8}"/>
              </a:ext>
            </a:extLst>
          </p:cNvPr>
          <p:cNvPicPr>
            <a:picLocks noChangeAspect="1"/>
          </p:cNvPicPr>
          <p:nvPr/>
        </p:nvPicPr>
        <p:blipFill>
          <a:blip r:embed="rId2"/>
          <a:stretch>
            <a:fillRect/>
          </a:stretch>
        </p:blipFill>
        <p:spPr>
          <a:xfrm>
            <a:off x="1141957" y="0"/>
            <a:ext cx="9995170" cy="6858000"/>
          </a:xfrm>
          <a:prstGeom prst="rect">
            <a:avLst/>
          </a:prstGeom>
        </p:spPr>
      </p:pic>
    </p:spTree>
    <p:extLst>
      <p:ext uri="{BB962C8B-B14F-4D97-AF65-F5344CB8AC3E}">
        <p14:creationId xmlns:p14="http://schemas.microsoft.com/office/powerpoint/2010/main" val="15950311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616407-3E4D-4469-BDAF-3837EBF9F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Picture 2">
            <a:extLst>
              <a:ext uri="{FF2B5EF4-FFF2-40B4-BE49-F238E27FC236}">
                <a16:creationId xmlns:a16="http://schemas.microsoft.com/office/drawing/2014/main" id="{DE2D57EE-9EF4-0C4F-9D2B-E30B2B25F38F}"/>
              </a:ext>
            </a:extLst>
          </p:cNvPr>
          <p:cNvPicPr>
            <a:picLocks noChangeAspect="1"/>
          </p:cNvPicPr>
          <p:nvPr/>
        </p:nvPicPr>
        <p:blipFill>
          <a:blip r:embed="rId2"/>
          <a:stretch>
            <a:fillRect/>
          </a:stretch>
        </p:blipFill>
        <p:spPr>
          <a:xfrm>
            <a:off x="1134351" y="0"/>
            <a:ext cx="10010384" cy="6858000"/>
          </a:xfrm>
          <a:prstGeom prst="rect">
            <a:avLst/>
          </a:prstGeom>
        </p:spPr>
      </p:pic>
    </p:spTree>
    <p:extLst>
      <p:ext uri="{BB962C8B-B14F-4D97-AF65-F5344CB8AC3E}">
        <p14:creationId xmlns:p14="http://schemas.microsoft.com/office/powerpoint/2010/main" val="32383629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MasterSp="0">
  <p:cSld>
    <p:bg>
      <p:bgPr>
        <a:solidFill>
          <a:schemeClr val="tx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1616407-3E4D-4469-BDAF-3837EBF9FD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AA449FE6-A7AE-1340-BDEE-DCB3433CD645}"/>
              </a:ext>
            </a:extLst>
          </p:cNvPr>
          <p:cNvPicPr>
            <a:picLocks noChangeAspect="1"/>
          </p:cNvPicPr>
          <p:nvPr/>
        </p:nvPicPr>
        <p:blipFill>
          <a:blip r:embed="rId2"/>
          <a:stretch>
            <a:fillRect/>
          </a:stretch>
        </p:blipFill>
        <p:spPr>
          <a:xfrm>
            <a:off x="0" y="0"/>
            <a:ext cx="12192000" cy="6502400"/>
          </a:xfrm>
          <a:prstGeom prst="rect">
            <a:avLst/>
          </a:prstGeom>
        </p:spPr>
      </p:pic>
    </p:spTree>
    <p:extLst>
      <p:ext uri="{BB962C8B-B14F-4D97-AF65-F5344CB8AC3E}">
        <p14:creationId xmlns:p14="http://schemas.microsoft.com/office/powerpoint/2010/main" val="3745712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88D540-9C88-214B-8818-E4CE97C0C6C5}"/>
              </a:ext>
            </a:extLst>
          </p:cNvPr>
          <p:cNvSpPr>
            <a:spLocks noGrp="1"/>
          </p:cNvSpPr>
          <p:nvPr>
            <p:ph type="title"/>
          </p:nvPr>
        </p:nvSpPr>
        <p:spPr/>
        <p:txBody>
          <a:bodyPr/>
          <a:lstStyle/>
          <a:p>
            <a:r>
              <a:rPr lang="en-US" dirty="0"/>
              <a:t>Version Control</a:t>
            </a:r>
          </a:p>
        </p:txBody>
      </p:sp>
      <p:sp>
        <p:nvSpPr>
          <p:cNvPr id="3" name="Content Placeholder 2">
            <a:extLst>
              <a:ext uri="{FF2B5EF4-FFF2-40B4-BE49-F238E27FC236}">
                <a16:creationId xmlns:a16="http://schemas.microsoft.com/office/drawing/2014/main" id="{25D08BB0-840D-4B46-90AC-F15EF810F95B}"/>
              </a:ext>
            </a:extLst>
          </p:cNvPr>
          <p:cNvSpPr>
            <a:spLocks noGrp="1"/>
          </p:cNvSpPr>
          <p:nvPr>
            <p:ph idx="1"/>
          </p:nvPr>
        </p:nvSpPr>
        <p:spPr>
          <a:xfrm>
            <a:off x="1759788" y="2603500"/>
            <a:ext cx="8488393" cy="3416300"/>
          </a:xfrm>
        </p:spPr>
        <p:txBody>
          <a:bodyPr>
            <a:normAutofit/>
          </a:bodyPr>
          <a:lstStyle/>
          <a:p>
            <a:pPr marL="0" indent="0">
              <a:buNone/>
            </a:pPr>
            <a:r>
              <a:rPr lang="en-US" sz="4000" dirty="0"/>
              <a:t>What deep wounds ever closed without a scar?</a:t>
            </a:r>
          </a:p>
          <a:p>
            <a:pPr marL="0" indent="0">
              <a:buNone/>
            </a:pPr>
            <a:endParaRPr lang="en-US" sz="4000" dirty="0"/>
          </a:p>
          <a:p>
            <a:pPr marL="0" indent="0">
              <a:buNone/>
            </a:pPr>
            <a:r>
              <a:rPr lang="en-US" sz="2800" dirty="0"/>
              <a:t>Lord Byron </a:t>
            </a:r>
          </a:p>
          <a:p>
            <a:endParaRPr lang="en-US" sz="4000" dirty="0"/>
          </a:p>
        </p:txBody>
      </p:sp>
    </p:spTree>
    <p:extLst>
      <p:ext uri="{BB962C8B-B14F-4D97-AF65-F5344CB8AC3E}">
        <p14:creationId xmlns:p14="http://schemas.microsoft.com/office/powerpoint/2010/main" val="7245718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0B6818-99E9-7847-844B-980414FF8EBE}"/>
              </a:ext>
            </a:extLst>
          </p:cNvPr>
          <p:cNvSpPr>
            <a:spLocks noGrp="1"/>
          </p:cNvSpPr>
          <p:nvPr>
            <p:ph type="title"/>
          </p:nvPr>
        </p:nvSpPr>
        <p:spPr/>
        <p:txBody>
          <a:bodyPr/>
          <a:lstStyle/>
          <a:p>
            <a:r>
              <a:rPr lang="en-US" dirty="0"/>
              <a:t>Git and Reproducible Science</a:t>
            </a:r>
          </a:p>
        </p:txBody>
      </p:sp>
      <p:pic>
        <p:nvPicPr>
          <p:cNvPr id="8" name="Picture 7">
            <a:extLst>
              <a:ext uri="{FF2B5EF4-FFF2-40B4-BE49-F238E27FC236}">
                <a16:creationId xmlns:a16="http://schemas.microsoft.com/office/drawing/2014/main" id="{0870FB75-5E17-E24C-82FA-71E80C580B5E}"/>
              </a:ext>
            </a:extLst>
          </p:cNvPr>
          <p:cNvPicPr>
            <a:picLocks noChangeAspect="1"/>
          </p:cNvPicPr>
          <p:nvPr/>
        </p:nvPicPr>
        <p:blipFill>
          <a:blip r:embed="rId3"/>
          <a:stretch>
            <a:fillRect/>
          </a:stretch>
        </p:blipFill>
        <p:spPr>
          <a:xfrm>
            <a:off x="0" y="2355942"/>
            <a:ext cx="12192000" cy="3754720"/>
          </a:xfrm>
          <a:prstGeom prst="rect">
            <a:avLst/>
          </a:prstGeom>
        </p:spPr>
      </p:pic>
      <p:sp>
        <p:nvSpPr>
          <p:cNvPr id="9" name="TextBox 8">
            <a:extLst>
              <a:ext uri="{FF2B5EF4-FFF2-40B4-BE49-F238E27FC236}">
                <a16:creationId xmlns:a16="http://schemas.microsoft.com/office/drawing/2014/main" id="{1E1A1128-5F15-4542-9076-92FD458ECD74}"/>
              </a:ext>
            </a:extLst>
          </p:cNvPr>
          <p:cNvSpPr txBox="1"/>
          <p:nvPr/>
        </p:nvSpPr>
        <p:spPr>
          <a:xfrm>
            <a:off x="4997512" y="6056768"/>
            <a:ext cx="7194487" cy="830997"/>
          </a:xfrm>
          <a:prstGeom prst="rect">
            <a:avLst/>
          </a:prstGeom>
          <a:noFill/>
        </p:spPr>
        <p:txBody>
          <a:bodyPr wrap="square" rtlCol="0">
            <a:spAutoFit/>
          </a:bodyPr>
          <a:lstStyle/>
          <a:p>
            <a:r>
              <a:rPr lang="en-US" sz="1600" dirty="0"/>
              <a:t>Peng RD. Reproducible research in computational science. </a:t>
            </a:r>
            <a:r>
              <a:rPr lang="en-US" sz="1600" i="1" dirty="0"/>
              <a:t>Science</a:t>
            </a:r>
            <a:r>
              <a:rPr lang="en-US" sz="1600" dirty="0"/>
              <a:t>. 2011 Dec 2;334(6060):1226-7. </a:t>
            </a:r>
            <a:r>
              <a:rPr lang="en-US" sz="1600" dirty="0" err="1"/>
              <a:t>doi</a:t>
            </a:r>
            <a:r>
              <a:rPr lang="en-US" sz="1600" dirty="0"/>
              <a:t>: 10.1126/science.1213847. PMID: 22144613; PMCID: PMC3383002.</a:t>
            </a:r>
          </a:p>
        </p:txBody>
      </p:sp>
    </p:spTree>
    <p:extLst>
      <p:ext uri="{BB962C8B-B14F-4D97-AF65-F5344CB8AC3E}">
        <p14:creationId xmlns:p14="http://schemas.microsoft.com/office/powerpoint/2010/main" val="3765153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2" name="Rectangle 71">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75" name="Rectangle 74">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7"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79" name="Rectangle 78">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34D02C4-6AEE-7C46-BCC5-E32D6F614DA7}"/>
              </a:ext>
            </a:extLst>
          </p:cNvPr>
          <p:cNvSpPr>
            <a:spLocks noGrp="1"/>
          </p:cNvSpPr>
          <p:nvPr>
            <p:ph type="title"/>
          </p:nvPr>
        </p:nvSpPr>
        <p:spPr>
          <a:xfrm>
            <a:off x="558970" y="539856"/>
            <a:ext cx="3382297" cy="3281957"/>
          </a:xfrm>
        </p:spPr>
        <p:txBody>
          <a:bodyPr vert="horz" lIns="91440" tIns="45720" rIns="91440" bIns="45720" rtlCol="0" anchor="b">
            <a:normAutofit/>
          </a:bodyPr>
          <a:lstStyle/>
          <a:p>
            <a:r>
              <a:rPr lang="en-US" sz="4200" b="0" i="0" kern="1200" dirty="0">
                <a:solidFill>
                  <a:srgbClr val="EBEBEB"/>
                </a:solidFill>
                <a:latin typeface="+mj-lt"/>
                <a:ea typeface="+mj-ea"/>
                <a:cs typeface="+mj-cs"/>
              </a:rPr>
              <a:t>Developing Software</a:t>
            </a:r>
          </a:p>
        </p:txBody>
      </p:sp>
      <p:pic>
        <p:nvPicPr>
          <p:cNvPr id="3076" name="Picture 4" descr="Automation">
            <a:extLst>
              <a:ext uri="{FF2B5EF4-FFF2-40B4-BE49-F238E27FC236}">
                <a16:creationId xmlns:a16="http://schemas.microsoft.com/office/drawing/2014/main" id="{2DDEE23D-02B9-B846-A098-9D537AD43E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94578" y="551596"/>
            <a:ext cx="5472753" cy="5526939"/>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9283566D-C647-634C-A403-546313E4D32C}"/>
              </a:ext>
            </a:extLst>
          </p:cNvPr>
          <p:cNvSpPr/>
          <p:nvPr/>
        </p:nvSpPr>
        <p:spPr>
          <a:xfrm>
            <a:off x="5666233" y="6028477"/>
            <a:ext cx="2824812" cy="369332"/>
          </a:xfrm>
          <a:prstGeom prst="rect">
            <a:avLst/>
          </a:prstGeom>
        </p:spPr>
        <p:txBody>
          <a:bodyPr wrap="none">
            <a:spAutoFit/>
          </a:bodyPr>
          <a:lstStyle/>
          <a:p>
            <a:r>
              <a:rPr lang="en-US" dirty="0"/>
              <a:t>https://</a:t>
            </a:r>
            <a:r>
              <a:rPr lang="en-US" dirty="0" err="1"/>
              <a:t>xkcd.com</a:t>
            </a:r>
            <a:r>
              <a:rPr lang="en-US" dirty="0"/>
              <a:t>/1319/</a:t>
            </a:r>
          </a:p>
        </p:txBody>
      </p:sp>
    </p:spTree>
    <p:extLst>
      <p:ext uri="{BB962C8B-B14F-4D97-AF65-F5344CB8AC3E}">
        <p14:creationId xmlns:p14="http://schemas.microsoft.com/office/powerpoint/2010/main" val="222792579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1" name="Group 70">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72" name="Rectangle 71">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3"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75" name="Rectangle 74">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7"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79" name="Rectangle 78">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334D02C4-6AEE-7C46-BCC5-E32D6F614DA7}"/>
              </a:ext>
            </a:extLst>
          </p:cNvPr>
          <p:cNvSpPr>
            <a:spLocks noGrp="1"/>
          </p:cNvSpPr>
          <p:nvPr>
            <p:ph type="title"/>
          </p:nvPr>
        </p:nvSpPr>
        <p:spPr>
          <a:xfrm>
            <a:off x="558970" y="539856"/>
            <a:ext cx="3382297" cy="3281957"/>
          </a:xfrm>
        </p:spPr>
        <p:txBody>
          <a:bodyPr vert="horz" lIns="91440" tIns="45720" rIns="91440" bIns="45720" rtlCol="0" anchor="b">
            <a:normAutofit/>
          </a:bodyPr>
          <a:lstStyle/>
          <a:p>
            <a:r>
              <a:rPr lang="en-US" sz="4200" b="0" i="0" kern="1200" dirty="0">
                <a:solidFill>
                  <a:srgbClr val="EBEBEB"/>
                </a:solidFill>
                <a:latin typeface="+mj-lt"/>
                <a:ea typeface="+mj-ea"/>
                <a:cs typeface="+mj-cs"/>
              </a:rPr>
              <a:t>Developing Software</a:t>
            </a:r>
          </a:p>
        </p:txBody>
      </p:sp>
      <p:pic>
        <p:nvPicPr>
          <p:cNvPr id="5122" name="Picture 2" descr="Standards">
            <a:extLst>
              <a:ext uri="{FF2B5EF4-FFF2-40B4-BE49-F238E27FC236}">
                <a16:creationId xmlns:a16="http://schemas.microsoft.com/office/drawing/2014/main" id="{0E6C2B8E-DAEF-744A-A321-0FBE1F3A672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08104" y="1413585"/>
            <a:ext cx="7822714" cy="4427656"/>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0B94515D-628F-0D48-AD4F-0BF63E1F1F27}"/>
              </a:ext>
            </a:extLst>
          </p:cNvPr>
          <p:cNvSpPr/>
          <p:nvPr/>
        </p:nvSpPr>
        <p:spPr>
          <a:xfrm>
            <a:off x="6303559" y="5946591"/>
            <a:ext cx="2696572" cy="369332"/>
          </a:xfrm>
          <a:prstGeom prst="rect">
            <a:avLst/>
          </a:prstGeom>
        </p:spPr>
        <p:txBody>
          <a:bodyPr wrap="none">
            <a:spAutoFit/>
          </a:bodyPr>
          <a:lstStyle/>
          <a:p>
            <a:r>
              <a:rPr lang="en-US" dirty="0"/>
              <a:t>https://</a:t>
            </a:r>
            <a:r>
              <a:rPr lang="en-US" dirty="0" err="1"/>
              <a:t>xkcd.com</a:t>
            </a:r>
            <a:r>
              <a:rPr lang="en-US" dirty="0"/>
              <a:t>/927/</a:t>
            </a:r>
          </a:p>
        </p:txBody>
      </p:sp>
    </p:spTree>
    <p:extLst>
      <p:ext uri="{BB962C8B-B14F-4D97-AF65-F5344CB8AC3E}">
        <p14:creationId xmlns:p14="http://schemas.microsoft.com/office/powerpoint/2010/main" val="1327314995"/>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D02C4-6AEE-7C46-BCC5-E32D6F614DA7}"/>
              </a:ext>
            </a:extLst>
          </p:cNvPr>
          <p:cNvSpPr>
            <a:spLocks noGrp="1"/>
          </p:cNvSpPr>
          <p:nvPr>
            <p:ph type="title"/>
          </p:nvPr>
        </p:nvSpPr>
        <p:spPr/>
        <p:txBody>
          <a:bodyPr/>
          <a:lstStyle/>
          <a:p>
            <a:r>
              <a:rPr lang="en-US" dirty="0"/>
              <a:t>Developing Software – and papers</a:t>
            </a:r>
          </a:p>
        </p:txBody>
      </p:sp>
      <p:sp>
        <p:nvSpPr>
          <p:cNvPr id="3" name="Content Placeholder 2">
            <a:extLst>
              <a:ext uri="{FF2B5EF4-FFF2-40B4-BE49-F238E27FC236}">
                <a16:creationId xmlns:a16="http://schemas.microsoft.com/office/drawing/2014/main" id="{2EE048B4-FA59-1E42-81BC-D469F764154C}"/>
              </a:ext>
            </a:extLst>
          </p:cNvPr>
          <p:cNvSpPr>
            <a:spLocks noGrp="1"/>
          </p:cNvSpPr>
          <p:nvPr>
            <p:ph idx="1"/>
          </p:nvPr>
        </p:nvSpPr>
        <p:spPr>
          <a:xfrm>
            <a:off x="676466" y="2238233"/>
            <a:ext cx="10834778" cy="3863454"/>
          </a:xfrm>
        </p:spPr>
        <p:txBody>
          <a:bodyPr>
            <a:noAutofit/>
          </a:bodyPr>
          <a:lstStyle/>
          <a:p>
            <a:pPr marL="0" indent="0">
              <a:buNone/>
            </a:pPr>
            <a:r>
              <a:rPr lang="en-US" sz="2400" dirty="0" err="1"/>
              <a:t>my_awesome_file.py</a:t>
            </a:r>
            <a:endParaRPr lang="en-US" sz="2400" dirty="0"/>
          </a:p>
          <a:p>
            <a:pPr marL="0" indent="0">
              <a:buNone/>
            </a:pPr>
            <a:r>
              <a:rPr lang="en-US" sz="2400" dirty="0"/>
              <a:t>my_awesome_file2.py</a:t>
            </a:r>
          </a:p>
          <a:p>
            <a:pPr marL="0" indent="0">
              <a:buNone/>
            </a:pPr>
            <a:r>
              <a:rPr lang="en-US" sz="2400" dirty="0"/>
              <a:t>my_awesome_fie3.py</a:t>
            </a:r>
          </a:p>
          <a:p>
            <a:pPr marL="0" indent="0">
              <a:buNone/>
            </a:pPr>
            <a:r>
              <a:rPr lang="en-US" sz="2400" dirty="0"/>
              <a:t>my_awesome_file3.py</a:t>
            </a:r>
          </a:p>
          <a:p>
            <a:pPr marL="0" indent="0">
              <a:buNone/>
            </a:pPr>
            <a:r>
              <a:rPr lang="en-US" sz="2400" dirty="0" err="1"/>
              <a:t>my_awesome_file_changes.py</a:t>
            </a:r>
            <a:endParaRPr lang="en-US" sz="2400" dirty="0"/>
          </a:p>
          <a:p>
            <a:pPr marL="0" indent="0">
              <a:buNone/>
            </a:pPr>
            <a:r>
              <a:rPr lang="en-US" sz="2400" dirty="0" err="1"/>
              <a:t>my_awesome_file_final.py</a:t>
            </a:r>
            <a:endParaRPr lang="en-US" sz="2400" dirty="0"/>
          </a:p>
          <a:p>
            <a:pPr marL="0" indent="0">
              <a:buNone/>
            </a:pPr>
            <a:r>
              <a:rPr lang="en-US" sz="2400" dirty="0" err="1"/>
              <a:t>my_awesome_file_final_final.py</a:t>
            </a:r>
            <a:endParaRPr lang="en-US" sz="2400" dirty="0"/>
          </a:p>
          <a:p>
            <a:pPr marL="0" indent="0">
              <a:buNone/>
            </a:pPr>
            <a:r>
              <a:rPr lang="en-US" sz="2400" dirty="0" err="1"/>
              <a:t>my_awesome_file_PI_feedback.py</a:t>
            </a:r>
            <a:endParaRPr lang="en-US" sz="2400" dirty="0"/>
          </a:p>
          <a:p>
            <a:pPr marL="0" indent="0">
              <a:buNone/>
            </a:pPr>
            <a:r>
              <a:rPr lang="en-US" sz="2400" dirty="0"/>
              <a:t>…</a:t>
            </a:r>
          </a:p>
        </p:txBody>
      </p:sp>
    </p:spTree>
    <p:extLst>
      <p:ext uri="{BB962C8B-B14F-4D97-AF65-F5344CB8AC3E}">
        <p14:creationId xmlns:p14="http://schemas.microsoft.com/office/powerpoint/2010/main" val="3723620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D02C4-6AEE-7C46-BCC5-E32D6F614DA7}"/>
              </a:ext>
            </a:extLst>
          </p:cNvPr>
          <p:cNvSpPr>
            <a:spLocks noGrp="1"/>
          </p:cNvSpPr>
          <p:nvPr>
            <p:ph type="title"/>
          </p:nvPr>
        </p:nvSpPr>
        <p:spPr/>
        <p:txBody>
          <a:bodyPr/>
          <a:lstStyle/>
          <a:p>
            <a:r>
              <a:rPr lang="en-US" dirty="0"/>
              <a:t>Version Control Software</a:t>
            </a:r>
          </a:p>
        </p:txBody>
      </p:sp>
      <p:sp>
        <p:nvSpPr>
          <p:cNvPr id="3" name="Content Placeholder 2">
            <a:extLst>
              <a:ext uri="{FF2B5EF4-FFF2-40B4-BE49-F238E27FC236}">
                <a16:creationId xmlns:a16="http://schemas.microsoft.com/office/drawing/2014/main" id="{2EE048B4-FA59-1E42-81BC-D469F764154C}"/>
              </a:ext>
            </a:extLst>
          </p:cNvPr>
          <p:cNvSpPr>
            <a:spLocks noGrp="1"/>
          </p:cNvSpPr>
          <p:nvPr>
            <p:ph idx="1"/>
          </p:nvPr>
        </p:nvSpPr>
        <p:spPr>
          <a:xfrm>
            <a:off x="690114" y="2603500"/>
            <a:ext cx="10834778" cy="3416300"/>
          </a:xfrm>
        </p:spPr>
        <p:txBody>
          <a:bodyPr>
            <a:noAutofit/>
          </a:bodyPr>
          <a:lstStyle/>
          <a:p>
            <a:pPr marL="0" indent="0">
              <a:buNone/>
            </a:pPr>
            <a:r>
              <a:rPr lang="en-US" sz="4000" dirty="0"/>
              <a:t>“Did you think the lion was sleeping because he didn't roar?” </a:t>
            </a:r>
            <a:br>
              <a:rPr lang="en-US" sz="4000" dirty="0"/>
            </a:br>
            <a:r>
              <a:rPr lang="en-US" sz="2800" dirty="0"/>
              <a:t>― Friedrich Schiller, Die </a:t>
            </a:r>
            <a:r>
              <a:rPr lang="en-US" sz="2800" dirty="0" err="1"/>
              <a:t>Verschwörung</a:t>
            </a:r>
            <a:r>
              <a:rPr lang="en-US" sz="2800" dirty="0"/>
              <a:t> des </a:t>
            </a:r>
            <a:r>
              <a:rPr lang="en-US" sz="2800" dirty="0" err="1"/>
              <a:t>Fiesco</a:t>
            </a:r>
            <a:r>
              <a:rPr lang="en-US" sz="2800" dirty="0"/>
              <a:t> </a:t>
            </a:r>
            <a:r>
              <a:rPr lang="en-US" sz="2800" dirty="0" err="1"/>
              <a:t>zu</a:t>
            </a:r>
            <a:r>
              <a:rPr lang="en-US" sz="2800" dirty="0"/>
              <a:t> </a:t>
            </a:r>
            <a:r>
              <a:rPr lang="en-US" sz="2800" dirty="0" err="1"/>
              <a:t>Genua</a:t>
            </a:r>
            <a:r>
              <a:rPr lang="en-US" sz="2800" dirty="0"/>
              <a:t> </a:t>
            </a:r>
          </a:p>
          <a:p>
            <a:endParaRPr lang="en-US" sz="4000" dirty="0"/>
          </a:p>
        </p:txBody>
      </p:sp>
    </p:spTree>
    <p:extLst>
      <p:ext uri="{BB962C8B-B14F-4D97-AF65-F5344CB8AC3E}">
        <p14:creationId xmlns:p14="http://schemas.microsoft.com/office/powerpoint/2010/main" val="4411525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4091D54B-59AB-4A5E-8E9E-0421BD66D4F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1" name="Rectangle 10">
              <a:extLst>
                <a:ext uri="{FF2B5EF4-FFF2-40B4-BE49-F238E27FC236}">
                  <a16:creationId xmlns:a16="http://schemas.microsoft.com/office/drawing/2014/main" id="{547CE62E-FFFD-4A1F-BA78-C3B89C36FC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3">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Freeform 5">
              <a:extLst>
                <a:ext uri="{FF2B5EF4-FFF2-40B4-BE49-F238E27FC236}">
                  <a16:creationId xmlns:a16="http://schemas.microsoft.com/office/drawing/2014/main" id="{AE51FD27-6B6A-4D21-BF22-245DA9BD0B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4" name="Rectangle 13">
            <a:extLst>
              <a:ext uri="{FF2B5EF4-FFF2-40B4-BE49-F238E27FC236}">
                <a16:creationId xmlns:a16="http://schemas.microsoft.com/office/drawing/2014/main" id="{B8144315-1C5A-4185-A952-25D98D303D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11CAC6F2-0806-417B-BF5D-5AEF6195F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sp>
        <p:nvSpPr>
          <p:cNvPr id="18" name="Rectangle 17">
            <a:extLst>
              <a:ext uri="{FF2B5EF4-FFF2-40B4-BE49-F238E27FC236}">
                <a16:creationId xmlns:a16="http://schemas.microsoft.com/office/drawing/2014/main" id="{D4723B02-0AAB-4F6E-BA41-8ED99D559D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27AC4EB7-AC5B-0846-BCA7-F5F5E2271E83}"/>
              </a:ext>
            </a:extLst>
          </p:cNvPr>
          <p:cNvSpPr>
            <a:spLocks noGrp="1"/>
          </p:cNvSpPr>
          <p:nvPr>
            <p:ph type="title"/>
          </p:nvPr>
        </p:nvSpPr>
        <p:spPr>
          <a:xfrm>
            <a:off x="7539488" y="1113062"/>
            <a:ext cx="3950898" cy="3281957"/>
          </a:xfrm>
        </p:spPr>
        <p:txBody>
          <a:bodyPr vert="horz" lIns="91440" tIns="45720" rIns="91440" bIns="45720" rtlCol="0" anchor="b">
            <a:normAutofit/>
          </a:bodyPr>
          <a:lstStyle/>
          <a:p>
            <a:r>
              <a:rPr lang="en-US" sz="5400" b="0" i="0" kern="1200" dirty="0">
                <a:solidFill>
                  <a:srgbClr val="EBEBEB"/>
                </a:solidFill>
                <a:latin typeface="+mj-lt"/>
                <a:ea typeface="+mj-ea"/>
                <a:cs typeface="+mj-cs"/>
              </a:rPr>
              <a:t>Why Git Rules the world</a:t>
            </a:r>
            <a:br>
              <a:rPr lang="en-US" sz="5400" b="0" i="0" kern="1200" dirty="0">
                <a:solidFill>
                  <a:srgbClr val="EBEBEB"/>
                </a:solidFill>
                <a:latin typeface="+mj-lt"/>
                <a:ea typeface="+mj-ea"/>
                <a:cs typeface="+mj-cs"/>
              </a:rPr>
            </a:br>
            <a:r>
              <a:rPr lang="en-US" sz="3200" b="0" i="0" kern="1200" dirty="0">
                <a:solidFill>
                  <a:srgbClr val="EBEBEB"/>
                </a:solidFill>
                <a:latin typeface="+mj-lt"/>
                <a:ea typeface="+mj-ea"/>
                <a:cs typeface="+mj-cs"/>
              </a:rPr>
              <a:t>(of software)</a:t>
            </a:r>
          </a:p>
        </p:txBody>
      </p:sp>
      <p:pic>
        <p:nvPicPr>
          <p:cNvPr id="5" name="Content Placeholder 4">
            <a:extLst>
              <a:ext uri="{FF2B5EF4-FFF2-40B4-BE49-F238E27FC236}">
                <a16:creationId xmlns:a16="http://schemas.microsoft.com/office/drawing/2014/main" id="{F4120765-9862-2342-BFE2-51A9518D2053}"/>
              </a:ext>
            </a:extLst>
          </p:cNvPr>
          <p:cNvPicPr>
            <a:picLocks noGrp="1" noChangeAspect="1"/>
          </p:cNvPicPr>
          <p:nvPr>
            <p:ph idx="1"/>
          </p:nvPr>
        </p:nvPicPr>
        <p:blipFill>
          <a:blip r:embed="rId4"/>
          <a:stretch>
            <a:fillRect/>
          </a:stretch>
        </p:blipFill>
        <p:spPr>
          <a:xfrm>
            <a:off x="1496749" y="1113063"/>
            <a:ext cx="5696934" cy="4628758"/>
          </a:xfrm>
          <a:prstGeom prst="roundRect">
            <a:avLst>
              <a:gd name="adj" fmla="val 1858"/>
            </a:avLst>
          </a:prstGeom>
          <a:effectLst>
            <a:outerShdw blurRad="50800" dist="50800" dir="5400000" algn="tl" rotWithShape="0">
              <a:srgbClr val="000000">
                <a:alpha val="43000"/>
              </a:srgbClr>
            </a:outerShdw>
          </a:effectLst>
        </p:spPr>
      </p:pic>
      <p:sp>
        <p:nvSpPr>
          <p:cNvPr id="6" name="TextBox 5">
            <a:extLst>
              <a:ext uri="{FF2B5EF4-FFF2-40B4-BE49-F238E27FC236}">
                <a16:creationId xmlns:a16="http://schemas.microsoft.com/office/drawing/2014/main" id="{C96E6149-3AD8-0C40-B803-2F1FF2AF32C8}"/>
              </a:ext>
            </a:extLst>
          </p:cNvPr>
          <p:cNvSpPr txBox="1"/>
          <p:nvPr/>
        </p:nvSpPr>
        <p:spPr>
          <a:xfrm>
            <a:off x="1035169" y="6435306"/>
            <a:ext cx="10075654" cy="369332"/>
          </a:xfrm>
          <a:prstGeom prst="rect">
            <a:avLst/>
          </a:prstGeom>
          <a:noFill/>
        </p:spPr>
        <p:txBody>
          <a:bodyPr wrap="square" rtlCol="0">
            <a:spAutoFit/>
          </a:bodyPr>
          <a:lstStyle/>
          <a:p>
            <a:pPr algn="ctr"/>
            <a:r>
              <a:rPr lang="en-US" dirty="0">
                <a:hlinkClick r:id="rId5"/>
              </a:rPr>
              <a:t>https://www.atlassian.com/git/tutorials/why-git</a:t>
            </a:r>
            <a:r>
              <a:rPr lang="en-US" dirty="0"/>
              <a:t> </a:t>
            </a:r>
          </a:p>
        </p:txBody>
      </p:sp>
    </p:spTree>
    <p:extLst>
      <p:ext uri="{BB962C8B-B14F-4D97-AF65-F5344CB8AC3E}">
        <p14:creationId xmlns:p14="http://schemas.microsoft.com/office/powerpoint/2010/main" val="2896213120"/>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0055-70C0-3146-AAD0-D024D8147A62}"/>
              </a:ext>
            </a:extLst>
          </p:cNvPr>
          <p:cNvSpPr>
            <a:spLocks noGrp="1"/>
          </p:cNvSpPr>
          <p:nvPr>
            <p:ph type="title"/>
          </p:nvPr>
        </p:nvSpPr>
        <p:spPr/>
        <p:txBody>
          <a:bodyPr/>
          <a:lstStyle/>
          <a:p>
            <a:r>
              <a:rPr lang="en-US" dirty="0"/>
              <a:t>Why Git Rules the world</a:t>
            </a:r>
          </a:p>
        </p:txBody>
      </p:sp>
      <p:sp>
        <p:nvSpPr>
          <p:cNvPr id="3" name="Content Placeholder 2">
            <a:extLst>
              <a:ext uri="{FF2B5EF4-FFF2-40B4-BE49-F238E27FC236}">
                <a16:creationId xmlns:a16="http://schemas.microsoft.com/office/drawing/2014/main" id="{EE3D1484-E465-1B49-BBF8-005B721B2C52}"/>
              </a:ext>
            </a:extLst>
          </p:cNvPr>
          <p:cNvSpPr>
            <a:spLocks noGrp="1"/>
          </p:cNvSpPr>
          <p:nvPr>
            <p:ph idx="1"/>
          </p:nvPr>
        </p:nvSpPr>
        <p:spPr/>
        <p:txBody>
          <a:bodyPr>
            <a:normAutofit fontScale="92500" lnSpcReduction="10000"/>
          </a:bodyPr>
          <a:lstStyle/>
          <a:p>
            <a:pPr marL="0" indent="0">
              <a:buNone/>
            </a:pPr>
            <a:r>
              <a:rPr lang="en-US" b="1" dirty="0"/>
              <a:t>Save Time</a:t>
            </a:r>
          </a:p>
          <a:p>
            <a:pPr marL="0" indent="0">
              <a:buNone/>
            </a:pPr>
            <a:r>
              <a:rPr lang="en-US" dirty="0"/>
              <a:t>Git is lightning fast. And although we're talking about only a few seconds per command, it quickly adds up in your work day. Use your time for something more useful than waiting for your version control system to get back to you.</a:t>
            </a:r>
          </a:p>
          <a:p>
            <a:pPr marL="0" indent="0">
              <a:buNone/>
            </a:pPr>
            <a:endParaRPr lang="en-US" dirty="0"/>
          </a:p>
          <a:p>
            <a:pPr marL="0" indent="0">
              <a:buNone/>
            </a:pPr>
            <a:r>
              <a:rPr lang="en-US" b="1" dirty="0"/>
              <a:t>Work Offline</a:t>
            </a:r>
          </a:p>
          <a:p>
            <a:pPr marL="0" indent="0">
              <a:buNone/>
            </a:pPr>
            <a:r>
              <a:rPr lang="en-US" dirty="0"/>
              <a:t>What if you want to work while you're on the move? With a centralized VCS like Subversion or CVS, you're stranded if you're not connected to the central repository. With Git, almost everything is possible simply on your local machine: make a commit, browse your project's complete history, merge or create branches... Git let's you decide where and when you want to work.</a:t>
            </a:r>
          </a:p>
          <a:p>
            <a:pPr marL="0" indent="0">
              <a:buNone/>
            </a:pPr>
            <a:endParaRPr lang="en-US" dirty="0"/>
          </a:p>
        </p:txBody>
      </p:sp>
      <p:sp>
        <p:nvSpPr>
          <p:cNvPr id="4" name="TextBox 3">
            <a:extLst>
              <a:ext uri="{FF2B5EF4-FFF2-40B4-BE49-F238E27FC236}">
                <a16:creationId xmlns:a16="http://schemas.microsoft.com/office/drawing/2014/main" id="{8D721FB8-9692-9043-A138-808F7068C5B4}"/>
              </a:ext>
            </a:extLst>
          </p:cNvPr>
          <p:cNvSpPr txBox="1"/>
          <p:nvPr/>
        </p:nvSpPr>
        <p:spPr>
          <a:xfrm>
            <a:off x="189781" y="6124755"/>
            <a:ext cx="11818189" cy="369332"/>
          </a:xfrm>
          <a:prstGeom prst="rect">
            <a:avLst/>
          </a:prstGeom>
          <a:noFill/>
        </p:spPr>
        <p:txBody>
          <a:bodyPr wrap="square" rtlCol="0">
            <a:spAutoFit/>
          </a:bodyPr>
          <a:lstStyle/>
          <a:p>
            <a:pPr algn="ctr"/>
            <a:r>
              <a:rPr lang="en-US" dirty="0">
                <a:hlinkClick r:id="rId2"/>
              </a:rPr>
              <a:t>https://www.git-tower.com/learn/git/ebook/en/command-line/appendix/why-git</a:t>
            </a:r>
            <a:r>
              <a:rPr lang="en-US" dirty="0"/>
              <a:t> </a:t>
            </a:r>
          </a:p>
        </p:txBody>
      </p:sp>
    </p:spTree>
    <p:extLst>
      <p:ext uri="{BB962C8B-B14F-4D97-AF65-F5344CB8AC3E}">
        <p14:creationId xmlns:p14="http://schemas.microsoft.com/office/powerpoint/2010/main" val="3005702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90055-70C0-3146-AAD0-D024D8147A62}"/>
              </a:ext>
            </a:extLst>
          </p:cNvPr>
          <p:cNvSpPr>
            <a:spLocks noGrp="1"/>
          </p:cNvSpPr>
          <p:nvPr>
            <p:ph type="title"/>
          </p:nvPr>
        </p:nvSpPr>
        <p:spPr/>
        <p:txBody>
          <a:bodyPr/>
          <a:lstStyle/>
          <a:p>
            <a:r>
              <a:rPr lang="en-US" dirty="0"/>
              <a:t>Why Git Rules the world</a:t>
            </a:r>
          </a:p>
        </p:txBody>
      </p:sp>
      <p:sp>
        <p:nvSpPr>
          <p:cNvPr id="3" name="Content Placeholder 2">
            <a:extLst>
              <a:ext uri="{FF2B5EF4-FFF2-40B4-BE49-F238E27FC236}">
                <a16:creationId xmlns:a16="http://schemas.microsoft.com/office/drawing/2014/main" id="{EE3D1484-E465-1B49-BBF8-005B721B2C52}"/>
              </a:ext>
            </a:extLst>
          </p:cNvPr>
          <p:cNvSpPr>
            <a:spLocks noGrp="1"/>
          </p:cNvSpPr>
          <p:nvPr>
            <p:ph idx="1"/>
          </p:nvPr>
        </p:nvSpPr>
        <p:spPr>
          <a:xfrm>
            <a:off x="500332" y="2603500"/>
            <a:ext cx="10541479" cy="3416300"/>
          </a:xfrm>
        </p:spPr>
        <p:txBody>
          <a:bodyPr>
            <a:noAutofit/>
          </a:bodyPr>
          <a:lstStyle/>
          <a:p>
            <a:pPr marL="0" indent="0">
              <a:buNone/>
            </a:pPr>
            <a:r>
              <a:rPr lang="en-US" b="1" dirty="0"/>
              <a:t>Undo Mistakes</a:t>
            </a:r>
          </a:p>
          <a:p>
            <a:pPr marL="0" indent="0">
              <a:buNone/>
            </a:pPr>
            <a:r>
              <a:rPr lang="en-US" dirty="0"/>
              <a:t>People make mistakes. A good thing about Git is that there's a little "undo" command for almost every situation. Correct your last commit because you forgot to include that small change. Revert a whole commit because that feature isn't necessary, anymore. And when the going gets tough you can even restore disappeared commits with the </a:t>
            </a:r>
            <a:r>
              <a:rPr lang="en-US" dirty="0" err="1"/>
              <a:t>Reflog</a:t>
            </a:r>
            <a:r>
              <a:rPr lang="en-US" dirty="0"/>
              <a:t> - because, behind the scenes, Git rarely really deletes something. This is peace of mind.</a:t>
            </a:r>
          </a:p>
          <a:p>
            <a:pPr marL="0" indent="0">
              <a:buNone/>
            </a:pPr>
            <a:r>
              <a:rPr lang="en-US" b="1" dirty="0"/>
              <a:t>Don't Worry</a:t>
            </a:r>
          </a:p>
          <a:p>
            <a:pPr marL="0" indent="0">
              <a:buNone/>
            </a:pPr>
            <a:r>
              <a:rPr lang="en-US" dirty="0"/>
              <a:t>Git gives you the confidence that you can't screw things up - and this is a great feeling. In Git, every clone of a project that one of your teammates might have on his local computer is a fully usable backup. Additionally, almost every action in Git only adds data (deleting is very rare). That means that losing data or breaking a repository beyond repair is really hard to do.</a:t>
            </a:r>
          </a:p>
        </p:txBody>
      </p:sp>
      <p:sp>
        <p:nvSpPr>
          <p:cNvPr id="4" name="TextBox 3">
            <a:extLst>
              <a:ext uri="{FF2B5EF4-FFF2-40B4-BE49-F238E27FC236}">
                <a16:creationId xmlns:a16="http://schemas.microsoft.com/office/drawing/2014/main" id="{8D721FB8-9692-9043-A138-808F7068C5B4}"/>
              </a:ext>
            </a:extLst>
          </p:cNvPr>
          <p:cNvSpPr txBox="1"/>
          <p:nvPr/>
        </p:nvSpPr>
        <p:spPr>
          <a:xfrm>
            <a:off x="189781" y="6124755"/>
            <a:ext cx="11818189" cy="369332"/>
          </a:xfrm>
          <a:prstGeom prst="rect">
            <a:avLst/>
          </a:prstGeom>
          <a:noFill/>
        </p:spPr>
        <p:txBody>
          <a:bodyPr wrap="square" rtlCol="0">
            <a:spAutoFit/>
          </a:bodyPr>
          <a:lstStyle/>
          <a:p>
            <a:pPr algn="ctr"/>
            <a:r>
              <a:rPr lang="en-US" dirty="0">
                <a:hlinkClick r:id="rId2"/>
              </a:rPr>
              <a:t>https://www.git-tower.com/learn/git/ebook/en/command-line/appendix/why-git</a:t>
            </a:r>
            <a:r>
              <a:rPr lang="en-US" dirty="0"/>
              <a:t> </a:t>
            </a:r>
          </a:p>
        </p:txBody>
      </p:sp>
    </p:spTree>
    <p:extLst>
      <p:ext uri="{BB962C8B-B14F-4D97-AF65-F5344CB8AC3E}">
        <p14:creationId xmlns:p14="http://schemas.microsoft.com/office/powerpoint/2010/main" val="5000450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548</TotalTime>
  <Words>1575</Words>
  <Application>Microsoft Macintosh PowerPoint</Application>
  <PresentationFormat>Widescreen</PresentationFormat>
  <Paragraphs>142</Paragraphs>
  <Slides>24</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Century Gothic</vt:lpstr>
      <vt:lpstr>Wingdings 3</vt:lpstr>
      <vt:lpstr>Ion Boardroom</vt:lpstr>
      <vt:lpstr>Software Development tooling: Git</vt:lpstr>
      <vt:lpstr>Developing Software</vt:lpstr>
      <vt:lpstr>Developing Software</vt:lpstr>
      <vt:lpstr>Developing Software</vt:lpstr>
      <vt:lpstr>Developing Software – and papers</vt:lpstr>
      <vt:lpstr>Version Control Software</vt:lpstr>
      <vt:lpstr>Why Git Rules the world (of software)</vt:lpstr>
      <vt:lpstr>Why Git Rules the world</vt:lpstr>
      <vt:lpstr>Why Git Rules the world</vt:lpstr>
      <vt:lpstr>Why Git Rules the world</vt:lpstr>
      <vt:lpstr>Common Terms</vt:lpstr>
      <vt:lpstr>Best Practices Git</vt:lpstr>
      <vt:lpstr>Best Practices Git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Version Control</vt:lpstr>
      <vt:lpstr>Git and Reproducible Science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Russell, Seth</dc:creator>
  <cp:lastModifiedBy>Russell, Seth</cp:lastModifiedBy>
  <cp:revision>4</cp:revision>
  <dcterms:created xsi:type="dcterms:W3CDTF">2020-02-04T04:43:06Z</dcterms:created>
  <dcterms:modified xsi:type="dcterms:W3CDTF">2021-03-18T21:49:16Z</dcterms:modified>
</cp:coreProperties>
</file>